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8581-2528-4202-A934-B91A45CA541B}" type="datetimeFigureOut">
              <a:rPr lang="de-DE" smtClean="0"/>
              <a:t>14.10.2014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7C69-537B-482F-ADCB-6CC5BB0071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38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8581-2528-4202-A934-B91A45CA541B}" type="datetimeFigureOut">
              <a:rPr lang="de-DE" smtClean="0"/>
              <a:t>14.10.2014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7C69-537B-482F-ADCB-6CC5BB0071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53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8581-2528-4202-A934-B91A45CA541B}" type="datetimeFigureOut">
              <a:rPr lang="de-DE" smtClean="0"/>
              <a:t>14.10.2014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7C69-537B-482F-ADCB-6CC5BB0071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46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8581-2528-4202-A934-B91A45CA541B}" type="datetimeFigureOut">
              <a:rPr lang="de-DE" smtClean="0"/>
              <a:t>14.10.2014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7C69-537B-482F-ADCB-6CC5BB0071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404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8581-2528-4202-A934-B91A45CA541B}" type="datetimeFigureOut">
              <a:rPr lang="de-DE" smtClean="0"/>
              <a:t>14.10.2014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7C69-537B-482F-ADCB-6CC5BB0071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0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8581-2528-4202-A934-B91A45CA541B}" type="datetimeFigureOut">
              <a:rPr lang="de-DE" smtClean="0"/>
              <a:t>14.10.2014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7C69-537B-482F-ADCB-6CC5BB0071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8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8581-2528-4202-A934-B91A45CA541B}" type="datetimeFigureOut">
              <a:rPr lang="de-DE" smtClean="0"/>
              <a:t>14.10.2014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7C69-537B-482F-ADCB-6CC5BB0071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01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8581-2528-4202-A934-B91A45CA541B}" type="datetimeFigureOut">
              <a:rPr lang="de-DE" smtClean="0"/>
              <a:t>14.10.2014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7C69-537B-482F-ADCB-6CC5BB0071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468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8581-2528-4202-A934-B91A45CA541B}" type="datetimeFigureOut">
              <a:rPr lang="de-DE" smtClean="0"/>
              <a:t>14.10.2014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7C69-537B-482F-ADCB-6CC5BB0071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33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8581-2528-4202-A934-B91A45CA541B}" type="datetimeFigureOut">
              <a:rPr lang="de-DE" smtClean="0"/>
              <a:t>14.10.2014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7C69-537B-482F-ADCB-6CC5BB0071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46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8581-2528-4202-A934-B91A45CA541B}" type="datetimeFigureOut">
              <a:rPr lang="de-DE" smtClean="0"/>
              <a:t>14.10.2014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7C69-537B-482F-ADCB-6CC5BB0071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92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48581-2528-4202-A934-B91A45CA541B}" type="datetimeFigureOut">
              <a:rPr lang="de-DE" smtClean="0"/>
              <a:t>14.10.2014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37C69-537B-482F-ADCB-6CC5BB0071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40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58164" y="-459432"/>
            <a:ext cx="2931123" cy="7971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DX</a:t>
            </a:r>
          </a:p>
          <a:p>
            <a:endParaRPr lang="de-DE" dirty="0"/>
          </a:p>
          <a:p>
            <a:r>
              <a:rPr lang="de-DE" dirty="0" smtClean="0"/>
              <a:t>WFS </a:t>
            </a:r>
            <a:r>
              <a:rPr lang="de-DE" dirty="0" err="1" smtClean="0"/>
              <a:t>sensor</a:t>
            </a:r>
            <a:endParaRPr lang="de-DE" dirty="0"/>
          </a:p>
          <a:p>
            <a:r>
              <a:rPr lang="de-DE" sz="1400" dirty="0" err="1" smtClean="0"/>
              <a:t>Refurbished</a:t>
            </a:r>
            <a:r>
              <a:rPr lang="de-DE" sz="1400" dirty="0" smtClean="0"/>
              <a:t> </a:t>
            </a:r>
            <a:r>
              <a:rPr lang="de-DE" sz="1400" dirty="0" err="1" smtClean="0"/>
              <a:t>Pockels</a:t>
            </a:r>
            <a:r>
              <a:rPr lang="de-DE" sz="1400" dirty="0" smtClean="0"/>
              <a:t> </a:t>
            </a:r>
            <a:r>
              <a:rPr lang="de-DE" sz="1400" dirty="0" err="1" smtClean="0"/>
              <a:t>cells</a:t>
            </a:r>
            <a:r>
              <a:rPr lang="de-DE" sz="1400" dirty="0" smtClean="0"/>
              <a:t> in</a:t>
            </a:r>
          </a:p>
          <a:p>
            <a:r>
              <a:rPr lang="de-DE" sz="1400" dirty="0" smtClean="0"/>
              <a:t>Mount </a:t>
            </a:r>
            <a:r>
              <a:rPr lang="de-DE" sz="1400" dirty="0" err="1" smtClean="0"/>
              <a:t>sensors</a:t>
            </a:r>
            <a:endParaRPr lang="de-DE" sz="1400" dirty="0" smtClean="0"/>
          </a:p>
          <a:p>
            <a:r>
              <a:rPr lang="de-DE" sz="1400" dirty="0" err="1" smtClean="0"/>
              <a:t>Calibration</a:t>
            </a:r>
            <a:r>
              <a:rPr lang="de-DE" sz="1400" dirty="0" smtClean="0"/>
              <a:t> </a:t>
            </a:r>
            <a:r>
              <a:rPr lang="de-DE" sz="1400" dirty="0" err="1" smtClean="0"/>
              <a:t>unit</a:t>
            </a:r>
            <a:r>
              <a:rPr lang="de-DE" sz="1400" dirty="0" smtClean="0"/>
              <a:t> </a:t>
            </a:r>
            <a:r>
              <a:rPr lang="de-DE" sz="1400" dirty="0" err="1" smtClean="0"/>
              <a:t>alignment</a:t>
            </a:r>
            <a:endParaRPr lang="de-DE" sz="1400" dirty="0" smtClean="0"/>
          </a:p>
          <a:p>
            <a:r>
              <a:rPr lang="de-DE" sz="1400" dirty="0" smtClean="0"/>
              <a:t>IM </a:t>
            </a:r>
            <a:r>
              <a:rPr lang="de-DE" sz="1400" dirty="0" err="1" smtClean="0"/>
              <a:t>aquisition</a:t>
            </a:r>
            <a:r>
              <a:rPr lang="de-DE" sz="1400" dirty="0" smtClean="0"/>
              <a:t> / Tuning</a:t>
            </a:r>
          </a:p>
          <a:p>
            <a:r>
              <a:rPr lang="de-DE" sz="1400" dirty="0" err="1" smtClean="0"/>
              <a:t>Closed</a:t>
            </a:r>
            <a:r>
              <a:rPr lang="de-DE" sz="1400" dirty="0" smtClean="0"/>
              <a:t> </a:t>
            </a:r>
            <a:r>
              <a:rPr lang="de-DE" sz="1400" dirty="0" err="1" smtClean="0"/>
              <a:t>loop</a:t>
            </a:r>
            <a:r>
              <a:rPr lang="de-DE" sz="1400" dirty="0" smtClean="0"/>
              <a:t> </a:t>
            </a:r>
            <a:r>
              <a:rPr lang="de-DE" sz="1400" dirty="0" err="1" smtClean="0"/>
              <a:t>test</a:t>
            </a:r>
            <a:r>
              <a:rPr lang="de-DE" sz="1400" dirty="0" smtClean="0"/>
              <a:t> on </a:t>
            </a:r>
            <a:r>
              <a:rPr lang="de-DE" sz="1400" dirty="0" err="1" smtClean="0"/>
              <a:t>Calib</a:t>
            </a:r>
            <a:r>
              <a:rPr lang="de-DE" sz="1400" dirty="0" smtClean="0"/>
              <a:t> </a:t>
            </a:r>
            <a:r>
              <a:rPr lang="de-DE" sz="1400" dirty="0" err="1" smtClean="0"/>
              <a:t>unit</a:t>
            </a:r>
            <a:endParaRPr lang="de-DE" sz="1400" dirty="0" smtClean="0"/>
          </a:p>
          <a:p>
            <a:r>
              <a:rPr lang="de-DE" sz="1400" dirty="0" err="1" smtClean="0"/>
              <a:t>Closed</a:t>
            </a:r>
            <a:r>
              <a:rPr lang="de-DE" sz="1400" dirty="0" smtClean="0"/>
              <a:t> </a:t>
            </a:r>
            <a:r>
              <a:rPr lang="de-DE" sz="1400" dirty="0" err="1" smtClean="0"/>
              <a:t>loop</a:t>
            </a:r>
            <a:r>
              <a:rPr lang="de-DE" sz="1400" dirty="0" smtClean="0"/>
              <a:t> on </a:t>
            </a:r>
            <a:r>
              <a:rPr lang="de-DE" sz="1400" dirty="0" err="1" smtClean="0"/>
              <a:t>sky</a:t>
            </a:r>
            <a:endParaRPr lang="de-DE" sz="1400" dirty="0" smtClean="0"/>
          </a:p>
          <a:p>
            <a:r>
              <a:rPr lang="de-DE" sz="1400" dirty="0" smtClean="0"/>
              <a:t>New </a:t>
            </a:r>
            <a:r>
              <a:rPr lang="de-DE" sz="1400" dirty="0" err="1" smtClean="0"/>
              <a:t>Pockels</a:t>
            </a:r>
            <a:r>
              <a:rPr lang="de-DE" sz="1400" dirty="0" smtClean="0"/>
              <a:t> </a:t>
            </a:r>
            <a:r>
              <a:rPr lang="de-DE" sz="1400" dirty="0" err="1" smtClean="0"/>
              <a:t>cells</a:t>
            </a:r>
            <a:r>
              <a:rPr lang="de-DE" sz="1400" dirty="0" smtClean="0"/>
              <a:t> in</a:t>
            </a:r>
          </a:p>
          <a:p>
            <a:r>
              <a:rPr lang="de-DE" sz="1400" dirty="0" err="1" smtClean="0"/>
              <a:t>Entrance</a:t>
            </a:r>
            <a:r>
              <a:rPr lang="de-DE" sz="1400" dirty="0" smtClean="0"/>
              <a:t> </a:t>
            </a:r>
            <a:r>
              <a:rPr lang="de-DE" sz="1400" dirty="0" err="1" smtClean="0"/>
              <a:t>window</a:t>
            </a:r>
            <a:r>
              <a:rPr lang="de-DE" sz="1400" dirty="0" smtClean="0"/>
              <a:t> </a:t>
            </a:r>
            <a:r>
              <a:rPr lang="de-DE" sz="1400" dirty="0" err="1" smtClean="0"/>
              <a:t>adjustment</a:t>
            </a:r>
            <a:endParaRPr lang="de-DE" sz="1400" dirty="0" smtClean="0"/>
          </a:p>
          <a:p>
            <a:endParaRPr lang="de-DE" sz="1400" dirty="0"/>
          </a:p>
          <a:p>
            <a:r>
              <a:rPr lang="de-DE" sz="1400" dirty="0" err="1" smtClean="0"/>
              <a:t>Dichroic</a:t>
            </a:r>
            <a:r>
              <a:rPr lang="de-DE" sz="1400" dirty="0" smtClean="0"/>
              <a:t> </a:t>
            </a:r>
            <a:r>
              <a:rPr lang="de-DE" sz="1400" dirty="0" err="1" smtClean="0"/>
              <a:t>garage</a:t>
            </a:r>
            <a:endParaRPr lang="de-DE" sz="1400" dirty="0" smtClean="0"/>
          </a:p>
          <a:p>
            <a:endParaRPr lang="de-DE" dirty="0"/>
          </a:p>
          <a:p>
            <a:r>
              <a:rPr lang="de-DE" dirty="0" smtClean="0"/>
              <a:t>TT </a:t>
            </a:r>
            <a:r>
              <a:rPr lang="de-DE" dirty="0" err="1" smtClean="0"/>
              <a:t>unit</a:t>
            </a:r>
            <a:r>
              <a:rPr lang="de-DE" dirty="0" smtClean="0"/>
              <a:t>:</a:t>
            </a:r>
          </a:p>
          <a:p>
            <a:r>
              <a:rPr lang="de-DE" sz="1400" dirty="0" err="1" smtClean="0"/>
              <a:t>Fibre</a:t>
            </a:r>
            <a:r>
              <a:rPr lang="de-DE" sz="1400" dirty="0" smtClean="0"/>
              <a:t> </a:t>
            </a:r>
            <a:r>
              <a:rPr lang="de-DE" sz="1400" dirty="0" err="1" smtClean="0"/>
              <a:t>rooting</a:t>
            </a:r>
            <a:endParaRPr lang="de-DE" sz="1400" dirty="0" smtClean="0"/>
          </a:p>
          <a:p>
            <a:r>
              <a:rPr lang="de-DE" sz="1400" dirty="0" err="1" smtClean="0"/>
              <a:t>Functional</a:t>
            </a:r>
            <a:r>
              <a:rPr lang="de-DE" sz="1400" dirty="0" smtClean="0"/>
              <a:t> </a:t>
            </a:r>
            <a:r>
              <a:rPr lang="de-DE" sz="1400" dirty="0" err="1" smtClean="0"/>
              <a:t>tests</a:t>
            </a:r>
            <a:endParaRPr lang="de-DE" sz="1400" dirty="0" smtClean="0"/>
          </a:p>
          <a:p>
            <a:r>
              <a:rPr lang="de-DE" sz="1400" dirty="0" smtClean="0"/>
              <a:t>IM </a:t>
            </a:r>
            <a:r>
              <a:rPr lang="de-DE" sz="1400" dirty="0" err="1" smtClean="0"/>
              <a:t>with</a:t>
            </a:r>
            <a:r>
              <a:rPr lang="de-DE" sz="1400" dirty="0" smtClean="0"/>
              <a:t> cal </a:t>
            </a:r>
            <a:r>
              <a:rPr lang="de-DE" sz="1400" dirty="0" err="1" smtClean="0"/>
              <a:t>unit</a:t>
            </a:r>
            <a:endParaRPr lang="de-DE" sz="1400" dirty="0" smtClean="0"/>
          </a:p>
          <a:p>
            <a:r>
              <a:rPr lang="de-DE" sz="1400" dirty="0" smtClean="0"/>
              <a:t>Performance </a:t>
            </a:r>
            <a:r>
              <a:rPr lang="de-DE" sz="1400" dirty="0" err="1" smtClean="0"/>
              <a:t>test</a:t>
            </a:r>
            <a:r>
              <a:rPr lang="de-DE" sz="1400" dirty="0" smtClean="0"/>
              <a:t> </a:t>
            </a:r>
            <a:r>
              <a:rPr lang="de-DE" sz="1400" dirty="0" err="1" smtClean="0"/>
              <a:t>with</a:t>
            </a:r>
            <a:r>
              <a:rPr lang="de-DE" sz="1400" dirty="0" smtClean="0"/>
              <a:t> Cal </a:t>
            </a:r>
            <a:r>
              <a:rPr lang="de-DE" sz="1400" dirty="0" err="1" smtClean="0"/>
              <a:t>unit</a:t>
            </a:r>
            <a:endParaRPr lang="de-DE" sz="1400" dirty="0" smtClean="0"/>
          </a:p>
          <a:p>
            <a:r>
              <a:rPr lang="de-DE" sz="1400" dirty="0" smtClean="0"/>
              <a:t>On </a:t>
            </a:r>
            <a:r>
              <a:rPr lang="de-DE" sz="1400" dirty="0" err="1" smtClean="0"/>
              <a:t>sky</a:t>
            </a:r>
            <a:r>
              <a:rPr lang="de-DE" sz="1400" dirty="0" smtClean="0"/>
              <a:t> </a:t>
            </a:r>
            <a:r>
              <a:rPr lang="de-DE" sz="1400" dirty="0" err="1" smtClean="0"/>
              <a:t>test</a:t>
            </a:r>
            <a:endParaRPr lang="de-DE" sz="1400" dirty="0" smtClean="0"/>
          </a:p>
          <a:p>
            <a:r>
              <a:rPr lang="de-DE" sz="1400" dirty="0" smtClean="0"/>
              <a:t>TT </a:t>
            </a:r>
            <a:r>
              <a:rPr lang="de-DE" sz="1400" dirty="0" err="1" smtClean="0"/>
              <a:t>from</a:t>
            </a:r>
            <a:r>
              <a:rPr lang="de-DE" sz="1400" dirty="0" smtClean="0"/>
              <a:t> </a:t>
            </a:r>
            <a:r>
              <a:rPr lang="de-DE" sz="1400" dirty="0" err="1" smtClean="0"/>
              <a:t>Pyramid</a:t>
            </a:r>
            <a:endParaRPr lang="de-DE" sz="1400" dirty="0" smtClean="0"/>
          </a:p>
          <a:p>
            <a:endParaRPr lang="de-DE" dirty="0"/>
          </a:p>
          <a:p>
            <a:r>
              <a:rPr lang="de-DE" dirty="0" err="1" smtClean="0"/>
              <a:t>Truth</a:t>
            </a:r>
            <a:r>
              <a:rPr lang="de-DE" dirty="0" smtClean="0"/>
              <a:t> </a:t>
            </a:r>
            <a:r>
              <a:rPr lang="de-DE" dirty="0" err="1" smtClean="0"/>
              <a:t>sensing</a:t>
            </a:r>
            <a:endParaRPr lang="de-DE" dirty="0" smtClean="0"/>
          </a:p>
          <a:p>
            <a:r>
              <a:rPr lang="de-DE" sz="1400" dirty="0" err="1" smtClean="0"/>
              <a:t>Algorithm</a:t>
            </a:r>
            <a:r>
              <a:rPr lang="de-DE" sz="1400" dirty="0"/>
              <a:t> </a:t>
            </a:r>
            <a:r>
              <a:rPr lang="de-DE" sz="1400" dirty="0" err="1" smtClean="0"/>
              <a:t>development</a:t>
            </a:r>
            <a:endParaRPr lang="de-DE" sz="1400" dirty="0" smtClean="0"/>
          </a:p>
          <a:p>
            <a:r>
              <a:rPr lang="de-DE" sz="1400" dirty="0" smtClean="0"/>
              <a:t>Implementation SW</a:t>
            </a:r>
          </a:p>
          <a:p>
            <a:r>
              <a:rPr lang="de-DE" sz="1400" dirty="0" smtClean="0"/>
              <a:t>Test &amp; </a:t>
            </a:r>
            <a:r>
              <a:rPr lang="de-DE" sz="1400" dirty="0" err="1" smtClean="0"/>
              <a:t>Gui</a:t>
            </a:r>
            <a:r>
              <a:rPr lang="de-DE" sz="1400" dirty="0" smtClean="0"/>
              <a:t> </a:t>
            </a:r>
            <a:r>
              <a:rPr lang="de-DE" sz="1400" dirty="0" err="1" smtClean="0"/>
              <a:t>etc</a:t>
            </a:r>
            <a:endParaRPr lang="de-DE" sz="1400" dirty="0" smtClean="0"/>
          </a:p>
          <a:p>
            <a:endParaRPr lang="de-DE" dirty="0"/>
          </a:p>
          <a:p>
            <a:r>
              <a:rPr lang="de-DE" dirty="0" smtClean="0"/>
              <a:t>Launch </a:t>
            </a:r>
          </a:p>
          <a:p>
            <a:r>
              <a:rPr lang="de-DE" sz="1400" dirty="0" smtClean="0"/>
              <a:t>LM Motors </a:t>
            </a:r>
            <a:r>
              <a:rPr lang="de-DE" sz="1400" dirty="0" err="1" smtClean="0"/>
              <a:t>refurbish</a:t>
            </a:r>
            <a:endParaRPr lang="de-DE" sz="1400" dirty="0" smtClean="0"/>
          </a:p>
          <a:p>
            <a:r>
              <a:rPr lang="de-DE" sz="1400" dirty="0" err="1" smtClean="0"/>
              <a:t>Thermocouples</a:t>
            </a:r>
            <a:endParaRPr lang="de-DE" sz="1400" dirty="0" smtClean="0"/>
          </a:p>
          <a:p>
            <a:r>
              <a:rPr lang="de-DE" sz="1400" dirty="0" err="1" smtClean="0"/>
              <a:t>Corrector</a:t>
            </a:r>
            <a:r>
              <a:rPr lang="de-DE" sz="1400" dirty="0" smtClean="0"/>
              <a:t> &amp; </a:t>
            </a:r>
            <a:r>
              <a:rPr lang="de-DE" sz="1400" dirty="0" err="1" smtClean="0"/>
              <a:t>motor</a:t>
            </a:r>
            <a:r>
              <a:rPr lang="de-DE" sz="1400" dirty="0" smtClean="0"/>
              <a:t> </a:t>
            </a:r>
            <a:r>
              <a:rPr lang="de-DE" sz="1400" dirty="0" err="1" smtClean="0"/>
              <a:t>controller</a:t>
            </a:r>
            <a:r>
              <a:rPr lang="de-DE" sz="1400" dirty="0" smtClean="0"/>
              <a:t> upgrade</a:t>
            </a:r>
          </a:p>
          <a:p>
            <a:r>
              <a:rPr lang="de-DE" sz="1400" dirty="0" smtClean="0"/>
              <a:t>Vibration </a:t>
            </a:r>
            <a:r>
              <a:rPr lang="de-DE" sz="1400" dirty="0" err="1" smtClean="0"/>
              <a:t>compensation</a:t>
            </a:r>
            <a:endParaRPr lang="de-DE" sz="1400" dirty="0" smtClean="0"/>
          </a:p>
          <a:p>
            <a:r>
              <a:rPr lang="de-DE" sz="1400" dirty="0" smtClean="0"/>
              <a:t>Position </a:t>
            </a:r>
            <a:r>
              <a:rPr lang="de-DE" sz="1400" dirty="0" err="1" smtClean="0"/>
              <a:t>control</a:t>
            </a:r>
            <a:r>
              <a:rPr lang="de-DE" sz="1400" dirty="0" smtClean="0"/>
              <a:t> </a:t>
            </a:r>
            <a:r>
              <a:rPr lang="de-DE" sz="1400" dirty="0" err="1" smtClean="0"/>
              <a:t>loop</a:t>
            </a:r>
            <a:endParaRPr lang="de-DE" sz="1400" dirty="0" smtClean="0"/>
          </a:p>
          <a:p>
            <a:r>
              <a:rPr lang="de-DE" sz="1400" dirty="0" err="1" smtClean="0"/>
              <a:t>Focussing</a:t>
            </a:r>
            <a:r>
              <a:rPr lang="de-DE" sz="1400" dirty="0" smtClean="0"/>
              <a:t> </a:t>
            </a:r>
            <a:r>
              <a:rPr lang="de-DE" sz="1400" dirty="0" err="1" smtClean="0"/>
              <a:t>loop</a:t>
            </a:r>
            <a:endParaRPr lang="de-DE" sz="1400" dirty="0"/>
          </a:p>
        </p:txBody>
      </p:sp>
      <p:sp>
        <p:nvSpPr>
          <p:cNvPr id="7" name="Textfeld 6"/>
          <p:cNvSpPr txBox="1"/>
          <p:nvPr/>
        </p:nvSpPr>
        <p:spPr>
          <a:xfrm>
            <a:off x="6300192" y="114511"/>
            <a:ext cx="2403158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</a:t>
            </a:r>
            <a:r>
              <a:rPr lang="de-DE" dirty="0" smtClean="0"/>
              <a:t>X</a:t>
            </a:r>
          </a:p>
          <a:p>
            <a:endParaRPr lang="de-DE" dirty="0"/>
          </a:p>
          <a:p>
            <a:r>
              <a:rPr lang="de-DE" dirty="0" smtClean="0"/>
              <a:t>WFS </a:t>
            </a:r>
            <a:r>
              <a:rPr lang="de-DE" dirty="0" err="1" smtClean="0"/>
              <a:t>sensor</a:t>
            </a:r>
            <a:endParaRPr lang="de-DE" dirty="0"/>
          </a:p>
          <a:p>
            <a:r>
              <a:rPr lang="de-DE" sz="1400" dirty="0" err="1" smtClean="0"/>
              <a:t>Pockels</a:t>
            </a:r>
            <a:r>
              <a:rPr lang="de-DE" sz="1400" dirty="0" smtClean="0"/>
              <a:t> </a:t>
            </a:r>
            <a:r>
              <a:rPr lang="de-DE" sz="1400" dirty="0" err="1" smtClean="0"/>
              <a:t>cells</a:t>
            </a:r>
            <a:r>
              <a:rPr lang="de-DE" sz="1400" dirty="0" smtClean="0"/>
              <a:t> in </a:t>
            </a:r>
          </a:p>
          <a:p>
            <a:r>
              <a:rPr lang="de-DE" sz="1400" dirty="0" smtClean="0"/>
              <a:t>Lab </a:t>
            </a:r>
            <a:r>
              <a:rPr lang="de-DE" sz="1400" dirty="0" err="1" smtClean="0"/>
              <a:t>tests</a:t>
            </a:r>
            <a:endParaRPr lang="de-DE" sz="1400" dirty="0" smtClean="0"/>
          </a:p>
          <a:p>
            <a:r>
              <a:rPr lang="de-DE" sz="1400" dirty="0" smtClean="0"/>
              <a:t>Mount </a:t>
            </a:r>
            <a:r>
              <a:rPr lang="de-DE" sz="1400" dirty="0" err="1" smtClean="0"/>
              <a:t>sensors</a:t>
            </a:r>
            <a:endParaRPr lang="de-DE" sz="1400" dirty="0" smtClean="0"/>
          </a:p>
          <a:p>
            <a:r>
              <a:rPr lang="de-DE" sz="1400" dirty="0" err="1" smtClean="0"/>
              <a:t>Calibration</a:t>
            </a:r>
            <a:r>
              <a:rPr lang="de-DE" sz="1400" dirty="0" smtClean="0"/>
              <a:t> </a:t>
            </a:r>
            <a:r>
              <a:rPr lang="de-DE" sz="1400" dirty="0" err="1" smtClean="0"/>
              <a:t>unit</a:t>
            </a:r>
            <a:r>
              <a:rPr lang="de-DE" sz="1400" dirty="0" smtClean="0"/>
              <a:t> </a:t>
            </a:r>
            <a:r>
              <a:rPr lang="de-DE" sz="1400" dirty="0" err="1" smtClean="0"/>
              <a:t>alignment</a:t>
            </a:r>
            <a:endParaRPr lang="de-DE" sz="1400" dirty="0" smtClean="0"/>
          </a:p>
          <a:p>
            <a:r>
              <a:rPr lang="de-DE" sz="1400" dirty="0" smtClean="0"/>
              <a:t>IM </a:t>
            </a:r>
            <a:r>
              <a:rPr lang="de-DE" sz="1400" dirty="0" err="1" smtClean="0"/>
              <a:t>aquisition</a:t>
            </a:r>
            <a:endParaRPr lang="de-DE" sz="1400" dirty="0" smtClean="0"/>
          </a:p>
          <a:p>
            <a:r>
              <a:rPr lang="de-DE" sz="1400" dirty="0" err="1" smtClean="0"/>
              <a:t>Closed</a:t>
            </a:r>
            <a:r>
              <a:rPr lang="de-DE" sz="1400" dirty="0" smtClean="0"/>
              <a:t> </a:t>
            </a:r>
            <a:r>
              <a:rPr lang="de-DE" sz="1400" dirty="0" err="1" smtClean="0"/>
              <a:t>loop</a:t>
            </a:r>
            <a:r>
              <a:rPr lang="de-DE" sz="1400" dirty="0" smtClean="0"/>
              <a:t> </a:t>
            </a:r>
            <a:r>
              <a:rPr lang="de-DE" sz="1400" dirty="0" err="1" smtClean="0"/>
              <a:t>test</a:t>
            </a:r>
            <a:r>
              <a:rPr lang="de-DE" sz="1400" dirty="0" smtClean="0"/>
              <a:t> on </a:t>
            </a:r>
            <a:r>
              <a:rPr lang="de-DE" sz="1400" dirty="0" err="1" smtClean="0"/>
              <a:t>Calib</a:t>
            </a:r>
            <a:r>
              <a:rPr lang="de-DE" sz="1400" dirty="0" smtClean="0"/>
              <a:t> </a:t>
            </a:r>
            <a:r>
              <a:rPr lang="de-DE" sz="1400" dirty="0" err="1" smtClean="0"/>
              <a:t>unit</a:t>
            </a:r>
            <a:endParaRPr lang="de-DE" sz="1400" dirty="0" smtClean="0"/>
          </a:p>
          <a:p>
            <a:r>
              <a:rPr lang="de-DE" sz="1400" dirty="0" err="1" smtClean="0"/>
              <a:t>Closed</a:t>
            </a:r>
            <a:r>
              <a:rPr lang="de-DE" sz="1400" dirty="0" smtClean="0"/>
              <a:t> </a:t>
            </a:r>
            <a:r>
              <a:rPr lang="de-DE" sz="1400" dirty="0" err="1" smtClean="0"/>
              <a:t>loop</a:t>
            </a:r>
            <a:r>
              <a:rPr lang="de-DE" sz="1400" dirty="0" smtClean="0"/>
              <a:t> on </a:t>
            </a:r>
            <a:r>
              <a:rPr lang="de-DE" sz="1400" dirty="0" err="1" smtClean="0"/>
              <a:t>sky</a:t>
            </a:r>
            <a:endParaRPr lang="de-DE" sz="1400" dirty="0" smtClean="0"/>
          </a:p>
          <a:p>
            <a:endParaRPr lang="de-DE" dirty="0"/>
          </a:p>
          <a:p>
            <a:r>
              <a:rPr lang="de-DE" dirty="0" smtClean="0"/>
              <a:t>TT </a:t>
            </a:r>
            <a:r>
              <a:rPr lang="de-DE" dirty="0" err="1" smtClean="0"/>
              <a:t>unit</a:t>
            </a:r>
            <a:r>
              <a:rPr lang="de-DE" dirty="0" smtClean="0"/>
              <a:t>:</a:t>
            </a:r>
          </a:p>
          <a:p>
            <a:r>
              <a:rPr lang="de-DE" sz="1400" dirty="0" err="1" smtClean="0"/>
              <a:t>Lenslet</a:t>
            </a:r>
            <a:r>
              <a:rPr lang="de-DE" sz="1400" dirty="0" smtClean="0"/>
              <a:t> </a:t>
            </a:r>
            <a:r>
              <a:rPr lang="de-DE" sz="1400" dirty="0" err="1" smtClean="0"/>
              <a:t>glueing</a:t>
            </a:r>
            <a:r>
              <a:rPr lang="de-DE" sz="1400" dirty="0" smtClean="0"/>
              <a:t> etc..</a:t>
            </a:r>
          </a:p>
          <a:p>
            <a:r>
              <a:rPr lang="de-DE" sz="1400" dirty="0" smtClean="0"/>
              <a:t>APD </a:t>
            </a:r>
            <a:r>
              <a:rPr lang="de-DE" sz="1400" dirty="0" err="1" smtClean="0"/>
              <a:t>installation</a:t>
            </a:r>
            <a:endParaRPr lang="de-DE" sz="1400" dirty="0" smtClean="0"/>
          </a:p>
          <a:p>
            <a:r>
              <a:rPr lang="de-DE" sz="1400" dirty="0" err="1" smtClean="0"/>
              <a:t>Fibre</a:t>
            </a:r>
            <a:r>
              <a:rPr lang="de-DE" sz="1400" dirty="0" smtClean="0"/>
              <a:t> </a:t>
            </a:r>
            <a:r>
              <a:rPr lang="de-DE" sz="1400" dirty="0" err="1" smtClean="0"/>
              <a:t>rooting</a:t>
            </a:r>
            <a:endParaRPr lang="de-DE" sz="1400" dirty="0" smtClean="0"/>
          </a:p>
          <a:p>
            <a:r>
              <a:rPr lang="de-DE" sz="1400" dirty="0" err="1" smtClean="0"/>
              <a:t>Functional</a:t>
            </a:r>
            <a:r>
              <a:rPr lang="de-DE" sz="1400" dirty="0" smtClean="0"/>
              <a:t> </a:t>
            </a:r>
            <a:r>
              <a:rPr lang="de-DE" sz="1400" dirty="0" err="1" smtClean="0"/>
              <a:t>tests</a:t>
            </a:r>
            <a:endParaRPr lang="de-DE" sz="1400" dirty="0" smtClean="0"/>
          </a:p>
          <a:p>
            <a:r>
              <a:rPr lang="de-DE" sz="1400" dirty="0" smtClean="0"/>
              <a:t>IM </a:t>
            </a:r>
            <a:r>
              <a:rPr lang="de-DE" sz="1400" dirty="0" err="1" smtClean="0"/>
              <a:t>with</a:t>
            </a:r>
            <a:r>
              <a:rPr lang="de-DE" sz="1400" dirty="0" smtClean="0"/>
              <a:t> cal </a:t>
            </a:r>
            <a:r>
              <a:rPr lang="de-DE" sz="1400" dirty="0" err="1" smtClean="0"/>
              <a:t>unit</a:t>
            </a:r>
            <a:endParaRPr lang="de-DE" sz="1400" dirty="0" smtClean="0"/>
          </a:p>
          <a:p>
            <a:r>
              <a:rPr lang="de-DE" sz="1400" dirty="0" smtClean="0"/>
              <a:t>Performance </a:t>
            </a:r>
            <a:r>
              <a:rPr lang="de-DE" sz="1400" dirty="0" err="1" smtClean="0"/>
              <a:t>test</a:t>
            </a:r>
            <a:r>
              <a:rPr lang="de-DE" sz="1400" dirty="0" smtClean="0"/>
              <a:t> </a:t>
            </a:r>
            <a:r>
              <a:rPr lang="de-DE" sz="1400" dirty="0" err="1" smtClean="0"/>
              <a:t>with</a:t>
            </a:r>
            <a:r>
              <a:rPr lang="de-DE" sz="1400" dirty="0" smtClean="0"/>
              <a:t> Cal </a:t>
            </a:r>
            <a:r>
              <a:rPr lang="de-DE" sz="1400" dirty="0" err="1" smtClean="0"/>
              <a:t>unit</a:t>
            </a:r>
            <a:endParaRPr lang="de-DE" sz="1400" dirty="0" smtClean="0"/>
          </a:p>
          <a:p>
            <a:r>
              <a:rPr lang="de-DE" sz="1400" dirty="0" smtClean="0"/>
              <a:t>On </a:t>
            </a:r>
            <a:r>
              <a:rPr lang="de-DE" sz="1400" dirty="0" err="1" smtClean="0"/>
              <a:t>sky</a:t>
            </a:r>
            <a:r>
              <a:rPr lang="de-DE" sz="1400" dirty="0" smtClean="0"/>
              <a:t> </a:t>
            </a:r>
            <a:r>
              <a:rPr lang="de-DE" sz="1400" dirty="0" err="1" smtClean="0"/>
              <a:t>test</a:t>
            </a:r>
            <a:endParaRPr lang="de-DE" sz="1400" dirty="0" smtClean="0"/>
          </a:p>
          <a:p>
            <a:endParaRPr lang="de-DE" dirty="0"/>
          </a:p>
          <a:p>
            <a:r>
              <a:rPr lang="de-DE" dirty="0" err="1" smtClean="0"/>
              <a:t>Truth</a:t>
            </a:r>
            <a:r>
              <a:rPr lang="de-DE" dirty="0" smtClean="0"/>
              <a:t> </a:t>
            </a:r>
            <a:r>
              <a:rPr lang="de-DE" dirty="0" err="1" smtClean="0"/>
              <a:t>sensing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Launch </a:t>
            </a:r>
          </a:p>
          <a:p>
            <a:r>
              <a:rPr lang="de-DE" sz="1400" dirty="0" smtClean="0"/>
              <a:t>Motors </a:t>
            </a:r>
            <a:r>
              <a:rPr lang="de-DE" sz="1400" dirty="0" err="1" smtClean="0"/>
              <a:t>refurbish</a:t>
            </a:r>
            <a:endParaRPr lang="de-DE" sz="1400" dirty="0" smtClean="0"/>
          </a:p>
          <a:p>
            <a:r>
              <a:rPr lang="de-DE" sz="1400" dirty="0" err="1" smtClean="0"/>
              <a:t>Thermocouples</a:t>
            </a:r>
            <a:endParaRPr lang="de-DE" sz="1400" dirty="0" smtClean="0"/>
          </a:p>
          <a:p>
            <a:r>
              <a:rPr lang="de-DE" sz="1400" dirty="0" err="1" smtClean="0"/>
              <a:t>Corrector</a:t>
            </a:r>
            <a:endParaRPr lang="de-DE" sz="1400" dirty="0" smtClean="0"/>
          </a:p>
          <a:p>
            <a:r>
              <a:rPr lang="de-DE" sz="1400" dirty="0" smtClean="0"/>
              <a:t>Vibration </a:t>
            </a:r>
            <a:r>
              <a:rPr lang="de-DE" sz="1400" dirty="0" err="1" smtClean="0"/>
              <a:t>compensation</a:t>
            </a:r>
            <a:endParaRPr lang="de-DE" sz="1400" dirty="0" smtClean="0"/>
          </a:p>
        </p:txBody>
      </p:sp>
      <p:sp>
        <p:nvSpPr>
          <p:cNvPr id="9" name="Textfeld 8"/>
          <p:cNvSpPr txBox="1"/>
          <p:nvPr/>
        </p:nvSpPr>
        <p:spPr>
          <a:xfrm>
            <a:off x="3131840" y="1010705"/>
            <a:ext cx="296626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System</a:t>
            </a:r>
          </a:p>
          <a:p>
            <a:endParaRPr lang="de-DE" dirty="0" smtClean="0"/>
          </a:p>
          <a:p>
            <a:r>
              <a:rPr lang="de-DE" dirty="0" smtClean="0"/>
              <a:t>General </a:t>
            </a:r>
            <a:r>
              <a:rPr lang="de-DE" dirty="0" err="1" smtClean="0"/>
              <a:t>Functionality</a:t>
            </a:r>
            <a:endParaRPr lang="de-DE" dirty="0" smtClean="0"/>
          </a:p>
          <a:p>
            <a:r>
              <a:rPr lang="de-DE" dirty="0" err="1" smtClean="0"/>
              <a:t>Operations</a:t>
            </a:r>
            <a:r>
              <a:rPr lang="de-DE" dirty="0" smtClean="0"/>
              <a:t> </a:t>
            </a:r>
            <a:r>
              <a:rPr lang="de-DE" dirty="0" err="1" smtClean="0"/>
              <a:t>optimization</a:t>
            </a:r>
            <a:endParaRPr lang="de-DE" dirty="0" smtClean="0"/>
          </a:p>
          <a:p>
            <a:r>
              <a:rPr lang="de-DE" dirty="0" smtClean="0"/>
              <a:t>High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Arbitrator</a:t>
            </a:r>
            <a:endParaRPr lang="de-DE" dirty="0" smtClean="0"/>
          </a:p>
          <a:p>
            <a:r>
              <a:rPr lang="de-DE" dirty="0" err="1" smtClean="0"/>
              <a:t>Overview</a:t>
            </a:r>
            <a:r>
              <a:rPr lang="de-DE" dirty="0" smtClean="0"/>
              <a:t> &amp; Status GUI</a:t>
            </a:r>
            <a:endParaRPr lang="de-DE" dirty="0"/>
          </a:p>
          <a:p>
            <a:r>
              <a:rPr lang="de-DE" dirty="0" smtClean="0"/>
              <a:t>AO </a:t>
            </a:r>
            <a:r>
              <a:rPr lang="de-DE" dirty="0" err="1" smtClean="0"/>
              <a:t>performance</a:t>
            </a:r>
            <a:endParaRPr lang="de-DE" dirty="0" smtClean="0"/>
          </a:p>
          <a:p>
            <a:r>
              <a:rPr lang="de-DE" dirty="0" err="1" smtClean="0"/>
              <a:t>Binocular</a:t>
            </a:r>
            <a:r>
              <a:rPr lang="de-DE" dirty="0" smtClean="0"/>
              <a:t> ARGOS </a:t>
            </a:r>
            <a:r>
              <a:rPr lang="de-DE" dirty="0" err="1" smtClean="0"/>
              <a:t>operation</a:t>
            </a:r>
            <a:endParaRPr lang="de-DE" dirty="0" smtClean="0"/>
          </a:p>
          <a:p>
            <a:r>
              <a:rPr lang="de-DE" dirty="0" smtClean="0"/>
              <a:t>Science </a:t>
            </a:r>
            <a:r>
              <a:rPr lang="de-DE" dirty="0" err="1" smtClean="0"/>
              <a:t>demonstration</a:t>
            </a:r>
            <a:endParaRPr lang="de-DE" dirty="0" smtClean="0"/>
          </a:p>
          <a:p>
            <a:r>
              <a:rPr lang="de-DE" dirty="0" err="1" smtClean="0"/>
              <a:t>Tbad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endParaRPr lang="de-DE" dirty="0" smtClean="0"/>
          </a:p>
          <a:p>
            <a:r>
              <a:rPr lang="de-DE" dirty="0" smtClean="0"/>
              <a:t>System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endParaRPr lang="de-DE" dirty="0" smtClean="0"/>
          </a:p>
          <a:p>
            <a:r>
              <a:rPr lang="de-DE" dirty="0" err="1" smtClean="0"/>
              <a:t>Atmosphere</a:t>
            </a:r>
            <a:r>
              <a:rPr lang="de-DE" dirty="0" smtClean="0"/>
              <a:t> </a:t>
            </a:r>
            <a:r>
              <a:rPr lang="de-DE" dirty="0" err="1" smtClean="0"/>
              <a:t>characterization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927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when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948876"/>
              </p:ext>
            </p:extLst>
          </p:nvPr>
        </p:nvGraphicFramePr>
        <p:xfrm>
          <a:off x="107504" y="1600200"/>
          <a:ext cx="9145016" cy="5922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519"/>
                <a:gridCol w="1090519"/>
                <a:gridCol w="1090519"/>
                <a:gridCol w="1090519"/>
                <a:gridCol w="2033677"/>
                <a:gridCol w="834229"/>
                <a:gridCol w="762906"/>
                <a:gridCol w="1152128"/>
              </a:tblGrid>
              <a:tr h="374898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Oct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Nov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Feb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May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June/</a:t>
                      </a:r>
                      <a:r>
                        <a:rPr lang="de-DE" dirty="0" err="1" smtClean="0"/>
                        <a:t>July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Summer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Oct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Nov</a:t>
                      </a:r>
                      <a:endParaRPr lang="de-DE" dirty="0"/>
                    </a:p>
                  </a:txBody>
                  <a:tcPr/>
                </a:tc>
              </a:tr>
              <a:tr h="374898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479051">
                <a:tc>
                  <a:txBody>
                    <a:bodyPr/>
                    <a:lstStyle/>
                    <a:p>
                      <a:r>
                        <a:rPr lang="de-DE" dirty="0" smtClean="0"/>
                        <a:t>DX WFS </a:t>
                      </a:r>
                      <a:r>
                        <a:rPr lang="de-DE" dirty="0" err="1" smtClean="0"/>
                        <a:t>Inst</a:t>
                      </a:r>
                      <a:r>
                        <a:rPr lang="de-DE" dirty="0" smtClean="0"/>
                        <a:t>.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DX LGS </a:t>
                      </a:r>
                      <a:r>
                        <a:rPr lang="de-DE" dirty="0" err="1" smtClean="0"/>
                        <a:t>closed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loop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TT, </a:t>
                      </a:r>
                      <a:r>
                        <a:rPr lang="de-DE" dirty="0" err="1" smtClean="0"/>
                        <a:t>truth</a:t>
                      </a:r>
                      <a:r>
                        <a:rPr lang="de-DE" dirty="0" smtClean="0"/>
                        <a:t>, </a:t>
                      </a:r>
                    </a:p>
                    <a:p>
                      <a:r>
                        <a:rPr lang="de-DE" dirty="0" smtClean="0"/>
                        <a:t>LGS </a:t>
                      </a:r>
                      <a:r>
                        <a:rPr lang="de-DE" dirty="0" err="1" smtClean="0"/>
                        <a:t>closed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loop</a:t>
                      </a:r>
                      <a:endParaRPr lang="de-DE" dirty="0" smtClean="0"/>
                    </a:p>
                    <a:p>
                      <a:r>
                        <a:rPr lang="de-DE" dirty="0" err="1" smtClean="0"/>
                        <a:t>vibration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System </a:t>
                      </a:r>
                      <a:r>
                        <a:rPr lang="de-DE" dirty="0" err="1" smtClean="0"/>
                        <a:t>tests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DX </a:t>
                      </a:r>
                      <a:r>
                        <a:rPr lang="de-DE" dirty="0" smtClean="0"/>
                        <a:t>Observation </a:t>
                      </a:r>
                      <a:r>
                        <a:rPr lang="de-DE" dirty="0" err="1" smtClean="0"/>
                        <a:t>tests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TT </a:t>
                      </a:r>
                      <a:r>
                        <a:rPr lang="de-DE" dirty="0" err="1" smtClean="0"/>
                        <a:t>installation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SX+DX</a:t>
                      </a:r>
                      <a:endParaRPr lang="de-DE" dirty="0"/>
                    </a:p>
                  </a:txBody>
                  <a:tcPr/>
                </a:tc>
              </a:tr>
              <a:tr h="37489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Vibration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LM1 </a:t>
                      </a:r>
                      <a:r>
                        <a:rPr lang="de-DE" dirty="0" err="1" smtClean="0"/>
                        <a:t>ref</a:t>
                      </a:r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SX Cal </a:t>
                      </a:r>
                      <a:r>
                        <a:rPr lang="de-DE" dirty="0" err="1" smtClean="0"/>
                        <a:t>unit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align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SX </a:t>
                      </a:r>
                      <a:r>
                        <a:rPr lang="de-DE" dirty="0" err="1" smtClean="0"/>
                        <a:t>installation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4898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SX </a:t>
                      </a:r>
                      <a:r>
                        <a:rPr lang="de-DE" dirty="0" err="1" smtClean="0"/>
                        <a:t>axis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alignment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4898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4898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4898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4898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4898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899684" y="117870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2014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627784" y="118829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686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Bildschirmpräsentation (4:3)</PresentationFormat>
  <Paragraphs>99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when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Rabien</dc:creator>
  <cp:lastModifiedBy>Rabien</cp:lastModifiedBy>
  <cp:revision>12</cp:revision>
  <dcterms:created xsi:type="dcterms:W3CDTF">2014-10-10T09:20:09Z</dcterms:created>
  <dcterms:modified xsi:type="dcterms:W3CDTF">2014-10-14T15:09:07Z</dcterms:modified>
</cp:coreProperties>
</file>