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20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4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2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9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0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5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4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6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4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4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8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E341-FD4C-4C78-B17A-40CB6079B94D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2D836-6F25-4DC6-B442-FA19DCB1ACB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3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080000">
            <a:off x="3196558" y="-1378466"/>
            <a:ext cx="4352553" cy="442570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080000">
            <a:off x="447927" y="2720911"/>
            <a:ext cx="4379985" cy="437084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080000">
            <a:off x="5693195" y="2780005"/>
            <a:ext cx="4270256" cy="4526289"/>
          </a:xfrm>
          <a:prstGeom prst="rect">
            <a:avLst/>
          </a:prstGeom>
        </p:spPr>
      </p:pic>
      <p:sp>
        <p:nvSpPr>
          <p:cNvPr id="9" name="Ovale 8"/>
          <p:cNvSpPr/>
          <p:nvPr/>
        </p:nvSpPr>
        <p:spPr>
          <a:xfrm>
            <a:off x="3401992" y="731518"/>
            <a:ext cx="5400000" cy="540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iangolo isoscele 11"/>
          <p:cNvSpPr>
            <a:spLocks noChangeAspect="1"/>
          </p:cNvSpPr>
          <p:nvPr/>
        </p:nvSpPr>
        <p:spPr>
          <a:xfrm>
            <a:off x="3642068" y="731518"/>
            <a:ext cx="4919848" cy="393587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39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Bonaglia</dc:creator>
  <cp:lastModifiedBy>Marco Bonaglia</cp:lastModifiedBy>
  <cp:revision>2</cp:revision>
  <dcterms:created xsi:type="dcterms:W3CDTF">2015-10-18T23:19:00Z</dcterms:created>
  <dcterms:modified xsi:type="dcterms:W3CDTF">2015-10-18T23:21:23Z</dcterms:modified>
</cp:coreProperties>
</file>