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4" r:id="rId22"/>
    <p:sldId id="278" r:id="rId23"/>
    <p:sldId id="279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4F7-8F20-4E1F-9B0B-67B3F8814B72}" type="datetimeFigureOut">
              <a:rPr lang="it-IT" smtClean="0"/>
              <a:t>05/02/2014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D3DC-0C16-4594-9889-09993AE7D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7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4F7-8F20-4E1F-9B0B-67B3F8814B72}" type="datetimeFigureOut">
              <a:rPr lang="it-IT" smtClean="0"/>
              <a:t>05/02/2014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D3DC-0C16-4594-9889-09993AE7D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78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4F7-8F20-4E1F-9B0B-67B3F8814B72}" type="datetimeFigureOut">
              <a:rPr lang="it-IT" smtClean="0"/>
              <a:t>05/02/2014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D3DC-0C16-4594-9889-09993AE7D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89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4F7-8F20-4E1F-9B0B-67B3F8814B72}" type="datetimeFigureOut">
              <a:rPr lang="it-IT" smtClean="0"/>
              <a:t>05/02/2014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D3DC-0C16-4594-9889-09993AE7D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40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4F7-8F20-4E1F-9B0B-67B3F8814B72}" type="datetimeFigureOut">
              <a:rPr lang="it-IT" smtClean="0"/>
              <a:t>05/02/2014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D3DC-0C16-4594-9889-09993AE7D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60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4F7-8F20-4E1F-9B0B-67B3F8814B72}" type="datetimeFigureOut">
              <a:rPr lang="it-IT" smtClean="0"/>
              <a:t>05/02/2014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D3DC-0C16-4594-9889-09993AE7D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83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4F7-8F20-4E1F-9B0B-67B3F8814B72}" type="datetimeFigureOut">
              <a:rPr lang="it-IT" smtClean="0"/>
              <a:t>05/02/2014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D3DC-0C16-4594-9889-09993AE7D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34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4F7-8F20-4E1F-9B0B-67B3F8814B72}" type="datetimeFigureOut">
              <a:rPr lang="it-IT" smtClean="0"/>
              <a:t>05/02/2014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D3DC-0C16-4594-9889-09993AE7D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03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4F7-8F20-4E1F-9B0B-67B3F8814B72}" type="datetimeFigureOut">
              <a:rPr lang="it-IT" smtClean="0"/>
              <a:t>05/02/2014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D3DC-0C16-4594-9889-09993AE7D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48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4F7-8F20-4E1F-9B0B-67B3F8814B72}" type="datetimeFigureOut">
              <a:rPr lang="it-IT" smtClean="0"/>
              <a:t>05/02/2014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D3DC-0C16-4594-9889-09993AE7D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78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24F7-8F20-4E1F-9B0B-67B3F8814B72}" type="datetimeFigureOut">
              <a:rPr lang="it-IT" smtClean="0"/>
              <a:t>05/02/2014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D3DC-0C16-4594-9889-09993AE7D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40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24F7-8F20-4E1F-9B0B-67B3F8814B72}" type="datetimeFigureOut">
              <a:rPr lang="it-IT" smtClean="0"/>
              <a:t>05/02/2014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BD3DC-0C16-4594-9889-09993AE7D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68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8am: start </a:t>
            </a:r>
            <a:r>
              <a:rPr lang="it-IT" dirty="0" err="1" smtClean="0"/>
              <a:t>testing</a:t>
            </a:r>
            <a:r>
              <a:rPr lang="it-IT" dirty="0" smtClean="0"/>
              <a:t> the corner cube </a:t>
            </a:r>
            <a:r>
              <a:rPr lang="it-IT" dirty="0" err="1" smtClean="0"/>
              <a:t>mounts</a:t>
            </a:r>
            <a:r>
              <a:rPr lang="it-IT" dirty="0" smtClean="0"/>
              <a:t> on DX </a:t>
            </a:r>
            <a:r>
              <a:rPr lang="it-IT" dirty="0" err="1" smtClean="0"/>
              <a:t>cells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2041756"/>
            <a:ext cx="5801784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214" y="1991504"/>
            <a:ext cx="5868786" cy="44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4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10:15: the DX </a:t>
            </a:r>
            <a:r>
              <a:rPr lang="it-IT" dirty="0" err="1" smtClean="0"/>
              <a:t>mount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pulled</a:t>
            </a:r>
            <a:r>
              <a:rPr lang="it-IT" dirty="0" smtClean="0"/>
              <a:t> </a:t>
            </a:r>
            <a:r>
              <a:rPr lang="it-IT" dirty="0" err="1" smtClean="0"/>
              <a:t>toward</a:t>
            </a:r>
            <a:r>
              <a:rPr lang="it-IT" dirty="0" smtClean="0"/>
              <a:t> </a:t>
            </a:r>
            <a:r>
              <a:rPr lang="it-IT" dirty="0" err="1" smtClean="0"/>
              <a:t>interfaces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0478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fits</a:t>
            </a:r>
            <a:r>
              <a:rPr lang="it-IT" dirty="0" smtClean="0"/>
              <a:t> </a:t>
            </a:r>
            <a:r>
              <a:rPr lang="it-IT" dirty="0" err="1" smtClean="0"/>
              <a:t>easily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502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10:22am: </a:t>
            </a:r>
            <a:r>
              <a:rPr lang="it-IT" dirty="0" err="1" smtClean="0"/>
              <a:t>counterweight</a:t>
            </a:r>
            <a:r>
              <a:rPr lang="it-IT" dirty="0" smtClean="0"/>
              <a:t> </a:t>
            </a:r>
            <a:r>
              <a:rPr lang="it-IT" dirty="0" err="1" smtClean="0"/>
              <a:t>retracted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7612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10:27am: </a:t>
            </a:r>
            <a:r>
              <a:rPr lang="it-IT" dirty="0" err="1" smtClean="0"/>
              <a:t>halding</a:t>
            </a:r>
            <a:r>
              <a:rPr lang="it-IT" dirty="0" smtClean="0"/>
              <a:t> </a:t>
            </a:r>
            <a:r>
              <a:rPr lang="it-IT" dirty="0" err="1" smtClean="0"/>
              <a:t>tool</a:t>
            </a:r>
            <a:r>
              <a:rPr lang="it-IT" dirty="0" smtClean="0"/>
              <a:t> </a:t>
            </a:r>
            <a:r>
              <a:rPr lang="it-IT" dirty="0" err="1" smtClean="0"/>
              <a:t>removed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2307763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11619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951" y="294156"/>
            <a:ext cx="8359583" cy="6269687"/>
          </a:xfrm>
        </p:spPr>
      </p:pic>
    </p:spTree>
    <p:extLst>
      <p:ext uri="{BB962C8B-B14F-4D97-AF65-F5344CB8AC3E}">
        <p14:creationId xmlns:p14="http://schemas.microsoft.com/office/powerpoint/2010/main" val="183067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10:45am: 2 </a:t>
            </a:r>
            <a:r>
              <a:rPr lang="it-IT" dirty="0" err="1" smtClean="0"/>
              <a:t>people</a:t>
            </a:r>
            <a:r>
              <a:rPr lang="it-IT" dirty="0" smtClean="0"/>
              <a:t> are ready in the basket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12" y="2008505"/>
            <a:ext cx="5801784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996" y="1900252"/>
            <a:ext cx="6090458" cy="45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5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Basket </a:t>
            </a:r>
            <a:r>
              <a:rPr lang="it-IT" dirty="0" err="1" smtClean="0"/>
              <a:t>approaches</a:t>
            </a:r>
            <a:r>
              <a:rPr lang="it-IT" dirty="0" smtClean="0"/>
              <a:t> the DX </a:t>
            </a:r>
            <a:r>
              <a:rPr lang="it-IT" dirty="0" err="1" smtClean="0"/>
              <a:t>mount</a:t>
            </a:r>
            <a:r>
              <a:rPr lang="it-IT" dirty="0" smtClean="0"/>
              <a:t> to swing in the </a:t>
            </a:r>
            <a:r>
              <a:rPr lang="it-IT" dirty="0" err="1" smtClean="0"/>
              <a:t>fold</a:t>
            </a:r>
            <a:r>
              <a:rPr lang="it-IT" dirty="0" smtClean="0"/>
              <a:t> </a:t>
            </a:r>
            <a:r>
              <a:rPr lang="it-IT" dirty="0" err="1" smtClean="0"/>
              <a:t>mirror</a:t>
            </a:r>
            <a:r>
              <a:rPr lang="it-IT" dirty="0" smtClean="0"/>
              <a:t>: 2 </a:t>
            </a:r>
            <a:r>
              <a:rPr lang="it-IT" dirty="0" err="1" smtClean="0"/>
              <a:t>people</a:t>
            </a:r>
            <a:r>
              <a:rPr lang="it-IT" dirty="0" smtClean="0"/>
              <a:t> </a:t>
            </a:r>
            <a:r>
              <a:rPr lang="it-IT" dirty="0" err="1" smtClean="0"/>
              <a:t>stabilize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with </a:t>
            </a:r>
            <a:r>
              <a:rPr lang="it-IT" dirty="0" err="1" smtClean="0"/>
              <a:t>ropes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38" y="1991880"/>
            <a:ext cx="5801784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003" y="1996037"/>
            <a:ext cx="5818909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0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Fold</a:t>
            </a:r>
            <a:r>
              <a:rPr lang="it-IT" dirty="0" smtClean="0"/>
              <a:t> </a:t>
            </a:r>
            <a:r>
              <a:rPr lang="it-IT" dirty="0" err="1" smtClean="0"/>
              <a:t>mirror</a:t>
            </a:r>
            <a:r>
              <a:rPr lang="it-IT" dirty="0" smtClean="0"/>
              <a:t> </a:t>
            </a:r>
            <a:r>
              <a:rPr lang="it-IT" dirty="0" err="1" smtClean="0"/>
              <a:t>motor</a:t>
            </a:r>
            <a:r>
              <a:rPr lang="it-IT" dirty="0" smtClean="0"/>
              <a:t> </a:t>
            </a:r>
            <a:r>
              <a:rPr lang="it-IT" dirty="0" err="1" smtClean="0"/>
              <a:t>removed</a:t>
            </a:r>
            <a:r>
              <a:rPr lang="it-IT" dirty="0" smtClean="0"/>
              <a:t> and </a:t>
            </a:r>
            <a:r>
              <a:rPr lang="it-IT" dirty="0" err="1" smtClean="0"/>
              <a:t>arm</a:t>
            </a:r>
            <a:r>
              <a:rPr lang="it-IT" dirty="0" smtClean="0"/>
              <a:t> </a:t>
            </a:r>
            <a:r>
              <a:rPr lang="it-IT" dirty="0" err="1" smtClean="0"/>
              <a:t>retracted</a:t>
            </a:r>
            <a:r>
              <a:rPr lang="it-IT" dirty="0" smtClean="0"/>
              <a:t> (10:56am)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61" y="2091632"/>
            <a:ext cx="5801784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378" y="2091632"/>
            <a:ext cx="5807825" cy="43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9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11:15am: LUCI 2 </a:t>
            </a:r>
            <a:r>
              <a:rPr lang="it-IT" dirty="0" err="1" smtClean="0"/>
              <a:t>cal</a:t>
            </a:r>
            <a:r>
              <a:rPr lang="it-IT" dirty="0" smtClean="0"/>
              <a:t> </a:t>
            </a:r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deployed</a:t>
            </a:r>
            <a:r>
              <a:rPr lang="it-IT" dirty="0" smtClean="0"/>
              <a:t> -&gt; OK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12" y="1892127"/>
            <a:ext cx="5801784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442" y="1815510"/>
            <a:ext cx="3320967" cy="442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06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11:30am: LUCI 2 rotator </a:t>
            </a:r>
            <a:r>
              <a:rPr lang="it-IT" dirty="0" err="1" smtClean="0"/>
              <a:t>moved</a:t>
            </a:r>
            <a:r>
              <a:rPr lang="it-IT" dirty="0" smtClean="0"/>
              <a:t> by 360deg -&gt; OK 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430" y="1928552"/>
            <a:ext cx="5269731" cy="455113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325474" y="2568539"/>
            <a:ext cx="2116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25mm </a:t>
            </a:r>
            <a:r>
              <a:rPr lang="it-IT" dirty="0" err="1" smtClean="0"/>
              <a:t>clearence</a:t>
            </a:r>
            <a:r>
              <a:rPr lang="it-IT" dirty="0" smtClean="0"/>
              <a:t> to AGW cover(22.5 from model)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97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9am: </a:t>
            </a:r>
            <a:r>
              <a:rPr lang="it-IT" dirty="0" err="1" smtClean="0"/>
              <a:t>dichroic</a:t>
            </a:r>
            <a:r>
              <a:rPr lang="it-IT" dirty="0" smtClean="0"/>
              <a:t> </a:t>
            </a:r>
            <a:r>
              <a:rPr lang="it-IT" dirty="0" err="1" smtClean="0"/>
              <a:t>rails</a:t>
            </a:r>
            <a:r>
              <a:rPr lang="it-IT" dirty="0" smtClean="0"/>
              <a:t> </a:t>
            </a:r>
            <a:r>
              <a:rPr lang="it-IT" dirty="0" err="1" smtClean="0"/>
              <a:t>cleaning</a:t>
            </a:r>
            <a:r>
              <a:rPr lang="it-IT" dirty="0" smtClean="0"/>
              <a:t> and </a:t>
            </a:r>
            <a:r>
              <a:rPr lang="it-IT" dirty="0" err="1" smtClean="0"/>
              <a:t>deployment</a:t>
            </a:r>
            <a:r>
              <a:rPr lang="it-IT" dirty="0" smtClean="0"/>
              <a:t> test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81" y="1690688"/>
            <a:ext cx="3314816" cy="248611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223" y="1690688"/>
            <a:ext cx="5796741" cy="43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9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12am: LUCI 1 </a:t>
            </a:r>
            <a:r>
              <a:rPr lang="it-IT" dirty="0" err="1" smtClean="0"/>
              <a:t>cal</a:t>
            </a:r>
            <a:r>
              <a:rPr lang="it-IT" dirty="0" smtClean="0"/>
              <a:t> </a:t>
            </a:r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deplyed</a:t>
            </a:r>
            <a:r>
              <a:rPr lang="it-IT" dirty="0" smtClean="0"/>
              <a:t> and </a:t>
            </a:r>
            <a:r>
              <a:rPr lang="it-IT" dirty="0" err="1" smtClean="0"/>
              <a:t>distances</a:t>
            </a:r>
            <a:r>
              <a:rPr lang="it-IT" dirty="0" smtClean="0"/>
              <a:t> to </a:t>
            </a:r>
            <a:r>
              <a:rPr lang="it-IT" dirty="0" err="1" smtClean="0"/>
              <a:t>dichroic</a:t>
            </a:r>
            <a:r>
              <a:rPr lang="it-IT" dirty="0" smtClean="0"/>
              <a:t> </a:t>
            </a:r>
            <a:r>
              <a:rPr lang="it-IT" dirty="0" err="1" smtClean="0"/>
              <a:t>interfaces</a:t>
            </a:r>
            <a:r>
              <a:rPr lang="it-IT" dirty="0" smtClean="0"/>
              <a:t> </a:t>
            </a:r>
            <a:r>
              <a:rPr lang="it-IT" dirty="0" err="1" smtClean="0"/>
              <a:t>measured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3895" y="1767276"/>
            <a:ext cx="11296891" cy="5574850"/>
          </a:xfrm>
          <a:prstGeom prst="rect">
            <a:avLst/>
          </a:prstGeom>
        </p:spPr>
      </p:pic>
      <p:cxnSp>
        <p:nvCxnSpPr>
          <p:cNvPr id="18" name="Connettore 1 17"/>
          <p:cNvCxnSpPr/>
          <p:nvPr/>
        </p:nvCxnSpPr>
        <p:spPr>
          <a:xfrm>
            <a:off x="10718157" y="3869721"/>
            <a:ext cx="0" cy="219919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2168628" y="3930238"/>
            <a:ext cx="3229337" cy="115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172287" y="3500389"/>
            <a:ext cx="1068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786</a:t>
            </a:r>
            <a:r>
              <a:rPr lang="it-IT" dirty="0" smtClean="0"/>
              <a:t>mm</a:t>
            </a:r>
            <a:endParaRPr lang="it-IT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2157141" y="4163228"/>
            <a:ext cx="5310850" cy="96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172287" y="4249198"/>
            <a:ext cx="1068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1220mm</a:t>
            </a:r>
            <a:endParaRPr lang="it-IT" dirty="0"/>
          </a:p>
        </p:txBody>
      </p:sp>
      <p:cxnSp>
        <p:nvCxnSpPr>
          <p:cNvPr id="23" name="Connettore 2 22"/>
          <p:cNvCxnSpPr/>
          <p:nvPr/>
        </p:nvCxnSpPr>
        <p:spPr>
          <a:xfrm>
            <a:off x="6288912" y="4448068"/>
            <a:ext cx="7716" cy="4730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1867383" y="4935886"/>
            <a:ext cx="9031676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662598" y="4520374"/>
            <a:ext cx="1068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54mm ??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860523" y="5317733"/>
            <a:ext cx="1068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2016mm</a:t>
            </a:r>
            <a:endParaRPr lang="it-IT" dirty="0"/>
          </a:p>
        </p:txBody>
      </p:sp>
      <p:cxnSp>
        <p:nvCxnSpPr>
          <p:cNvPr id="27" name="Connettore 1 26"/>
          <p:cNvCxnSpPr/>
          <p:nvPr/>
        </p:nvCxnSpPr>
        <p:spPr>
          <a:xfrm>
            <a:off x="2147798" y="3888031"/>
            <a:ext cx="0" cy="219919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V="1">
            <a:off x="2115544" y="5253243"/>
            <a:ext cx="8602613" cy="183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66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1:15pm: </a:t>
            </a:r>
            <a:r>
              <a:rPr lang="it-IT" dirty="0" err="1" smtClean="0"/>
              <a:t>horizon</a:t>
            </a:r>
            <a:r>
              <a:rPr lang="it-IT" dirty="0" smtClean="0"/>
              <a:t> test for DX, LUCI 2 rotator </a:t>
            </a:r>
            <a:r>
              <a:rPr lang="it-IT" dirty="0" err="1" smtClean="0"/>
              <a:t>moved</a:t>
            </a:r>
            <a:r>
              <a:rPr lang="it-IT" dirty="0" smtClean="0"/>
              <a:t> by 360deg -&gt; OK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95206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1:30pm: </a:t>
            </a:r>
            <a:r>
              <a:rPr lang="it-IT" dirty="0" err="1" smtClean="0"/>
              <a:t>unobstructed</a:t>
            </a:r>
            <a:r>
              <a:rPr lang="it-IT" dirty="0" smtClean="0"/>
              <a:t> volume </a:t>
            </a:r>
            <a:r>
              <a:rPr lang="it-IT" dirty="0" err="1" smtClean="0"/>
              <a:t>check</a:t>
            </a:r>
            <a:r>
              <a:rPr lang="it-IT" dirty="0" smtClean="0"/>
              <a:t> (</a:t>
            </a:r>
            <a:r>
              <a:rPr lang="it-IT" dirty="0" err="1" smtClean="0"/>
              <a:t>still</a:t>
            </a:r>
            <a:r>
              <a:rPr lang="it-IT" dirty="0" smtClean="0"/>
              <a:t> to be </a:t>
            </a:r>
            <a:r>
              <a:rPr lang="it-IT" dirty="0" err="1" smtClean="0"/>
              <a:t>measured</a:t>
            </a:r>
            <a:r>
              <a:rPr lang="it-IT" dirty="0" smtClean="0"/>
              <a:t> from images, </a:t>
            </a:r>
            <a:r>
              <a:rPr lang="it-IT" dirty="0" err="1" smtClean="0"/>
              <a:t>yellow</a:t>
            </a:r>
            <a:r>
              <a:rPr lang="it-IT" dirty="0" smtClean="0"/>
              <a:t> tape </a:t>
            </a:r>
            <a:r>
              <a:rPr lang="it-IT" dirty="0" err="1" smtClean="0"/>
              <a:t>is</a:t>
            </a:r>
            <a:r>
              <a:rPr lang="it-IT" dirty="0" smtClean="0"/>
              <a:t> 50cm)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362" y="2041757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47893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Afternoon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SX </a:t>
            </a:r>
            <a:r>
              <a:rPr lang="it-IT" dirty="0" err="1" smtClean="0"/>
              <a:t>mount</a:t>
            </a:r>
            <a:r>
              <a:rPr lang="it-IT" dirty="0" smtClean="0"/>
              <a:t> in </a:t>
            </a:r>
            <a:r>
              <a:rPr lang="it-IT" dirty="0" err="1" smtClean="0"/>
              <a:t>clean</a:t>
            </a:r>
            <a:r>
              <a:rPr lang="it-IT" dirty="0" smtClean="0"/>
              <a:t> room</a:t>
            </a:r>
          </a:p>
          <a:p>
            <a:r>
              <a:rPr lang="it-IT" dirty="0" err="1" smtClean="0"/>
              <a:t>Dummies</a:t>
            </a:r>
            <a:r>
              <a:rPr lang="it-IT" dirty="0" smtClean="0"/>
              <a:t> on SX </a:t>
            </a:r>
            <a:r>
              <a:rPr lang="it-IT" dirty="0" err="1" smtClean="0"/>
              <a:t>cells</a:t>
            </a:r>
            <a:r>
              <a:rPr lang="it-IT" dirty="0" smtClean="0"/>
              <a:t> with </a:t>
            </a:r>
            <a:r>
              <a:rPr lang="it-IT" dirty="0" err="1" smtClean="0"/>
              <a:t>covers</a:t>
            </a:r>
            <a:endParaRPr lang="it-IT" dirty="0" smtClean="0"/>
          </a:p>
          <a:p>
            <a:r>
              <a:rPr lang="it-IT" dirty="0" err="1" smtClean="0"/>
              <a:t>Dichroic</a:t>
            </a:r>
            <a:r>
              <a:rPr lang="it-IT" dirty="0" smtClean="0"/>
              <a:t> </a:t>
            </a:r>
            <a:r>
              <a:rPr lang="it-IT" dirty="0" err="1" smtClean="0"/>
              <a:t>rails</a:t>
            </a:r>
            <a:r>
              <a:rPr lang="it-IT" dirty="0" smtClean="0"/>
              <a:t> </a:t>
            </a:r>
            <a:r>
              <a:rPr lang="it-IT" dirty="0" err="1" smtClean="0"/>
              <a:t>cleaned</a:t>
            </a:r>
            <a:r>
              <a:rPr lang="it-IT" dirty="0" smtClean="0"/>
              <a:t> and </a:t>
            </a:r>
            <a:r>
              <a:rPr lang="it-IT" dirty="0" err="1" smtClean="0"/>
              <a:t>cart</a:t>
            </a:r>
            <a:r>
              <a:rPr lang="it-IT" dirty="0" smtClean="0"/>
              <a:t> </a:t>
            </a:r>
            <a:r>
              <a:rPr lang="it-IT" dirty="0" err="1" smtClean="0"/>
              <a:t>slided</a:t>
            </a:r>
            <a:endParaRPr lang="it-IT" dirty="0" smtClean="0"/>
          </a:p>
          <a:p>
            <a:r>
              <a:rPr lang="it-IT" dirty="0" err="1" smtClean="0"/>
              <a:t>Connectors</a:t>
            </a:r>
            <a:r>
              <a:rPr lang="it-IT" dirty="0" smtClean="0"/>
              <a:t> </a:t>
            </a:r>
            <a:r>
              <a:rPr lang="it-IT" dirty="0" err="1" smtClean="0"/>
              <a:t>label</a:t>
            </a:r>
            <a:r>
              <a:rPr lang="it-IT" dirty="0" smtClean="0"/>
              <a:t> </a:t>
            </a:r>
            <a:r>
              <a:rPr lang="it-IT" dirty="0" err="1" smtClean="0"/>
              <a:t>plate</a:t>
            </a:r>
            <a:r>
              <a:rPr lang="it-IT" dirty="0" smtClean="0"/>
              <a:t> </a:t>
            </a:r>
            <a:r>
              <a:rPr lang="it-IT" dirty="0" err="1" smtClean="0"/>
              <a:t>installed</a:t>
            </a:r>
            <a:endParaRPr lang="it-IT" dirty="0" smtClean="0"/>
          </a:p>
          <a:p>
            <a:r>
              <a:rPr lang="it-IT" dirty="0" err="1" smtClean="0"/>
              <a:t>Fold</a:t>
            </a:r>
            <a:r>
              <a:rPr lang="it-IT" dirty="0" smtClean="0"/>
              <a:t> </a:t>
            </a:r>
            <a:r>
              <a:rPr lang="it-IT" dirty="0" err="1" smtClean="0"/>
              <a:t>mirror</a:t>
            </a:r>
            <a:r>
              <a:rPr lang="it-IT" dirty="0" smtClean="0"/>
              <a:t> </a:t>
            </a:r>
            <a:r>
              <a:rPr lang="it-IT" dirty="0" err="1" smtClean="0"/>
              <a:t>manually</a:t>
            </a:r>
            <a:r>
              <a:rPr lang="it-IT" dirty="0" smtClean="0"/>
              <a:t> </a:t>
            </a:r>
            <a:r>
              <a:rPr lang="it-IT" dirty="0" err="1" smtClean="0"/>
              <a:t>deployed</a:t>
            </a:r>
            <a:endParaRPr lang="it-IT" dirty="0" smtClean="0"/>
          </a:p>
          <a:p>
            <a:r>
              <a:rPr lang="it-IT" dirty="0" err="1" smtClean="0"/>
              <a:t>Rust</a:t>
            </a:r>
            <a:r>
              <a:rPr lang="it-IT" dirty="0" smtClean="0"/>
              <a:t> inibitor on </a:t>
            </a:r>
            <a:r>
              <a:rPr lang="it-IT" dirty="0" err="1" smtClean="0"/>
              <a:t>rusty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 (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done</a:t>
            </a:r>
            <a:r>
              <a:rPr lang="it-IT" dirty="0" smtClean="0"/>
              <a:t> on DX </a:t>
            </a:r>
            <a:r>
              <a:rPr lang="it-IT" dirty="0" err="1" smtClean="0"/>
              <a:t>mount</a:t>
            </a:r>
            <a:r>
              <a:rPr lang="it-IT" dirty="0" smtClean="0"/>
              <a:t>!)</a:t>
            </a:r>
          </a:p>
          <a:p>
            <a:r>
              <a:rPr lang="it-IT" dirty="0" smtClean="0"/>
              <a:t>SX ready to be </a:t>
            </a:r>
            <a:r>
              <a:rPr lang="it-IT" dirty="0" err="1" smtClean="0"/>
              <a:t>installed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telescope</a:t>
            </a:r>
            <a:r>
              <a:rPr lang="it-IT" dirty="0" smtClean="0"/>
              <a:t> on Wednesday 5th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120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9:30am: DX </a:t>
            </a:r>
            <a:r>
              <a:rPr lang="it-IT" dirty="0" err="1" smtClean="0"/>
              <a:t>mount</a:t>
            </a:r>
            <a:r>
              <a:rPr lang="it-IT" dirty="0" smtClean="0"/>
              <a:t> </a:t>
            </a:r>
            <a:r>
              <a:rPr lang="it-IT" dirty="0" err="1" smtClean="0"/>
              <a:t>pulled</a:t>
            </a:r>
            <a:r>
              <a:rPr lang="it-IT" dirty="0" smtClean="0"/>
              <a:t> out from </a:t>
            </a:r>
            <a:r>
              <a:rPr lang="it-IT" dirty="0" err="1" smtClean="0"/>
              <a:t>clean</a:t>
            </a:r>
            <a:r>
              <a:rPr lang="it-IT" dirty="0" smtClean="0"/>
              <a:t> room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1261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9:45am: DX </a:t>
            </a:r>
            <a:r>
              <a:rPr lang="it-IT" dirty="0" err="1" smtClean="0"/>
              <a:t>mount</a:t>
            </a:r>
            <a:r>
              <a:rPr lang="it-IT" dirty="0" smtClean="0"/>
              <a:t> </a:t>
            </a:r>
            <a:r>
              <a:rPr lang="it-IT" dirty="0" err="1" smtClean="0"/>
              <a:t>attached</a:t>
            </a:r>
            <a:r>
              <a:rPr lang="it-IT" dirty="0" smtClean="0"/>
              <a:t> to </a:t>
            </a:r>
            <a:r>
              <a:rPr lang="it-IT" dirty="0" err="1" smtClean="0"/>
              <a:t>handling</a:t>
            </a:r>
            <a:r>
              <a:rPr lang="it-IT" dirty="0" smtClean="0"/>
              <a:t> </a:t>
            </a:r>
            <a:r>
              <a:rPr lang="it-IT" dirty="0" err="1" smtClean="0"/>
              <a:t>tool</a:t>
            </a:r>
            <a:r>
              <a:rPr lang="it-IT" dirty="0" smtClean="0"/>
              <a:t> in high </a:t>
            </a:r>
            <a:r>
              <a:rPr lang="it-IT" dirty="0" err="1" smtClean="0"/>
              <a:t>bay</a:t>
            </a:r>
            <a:r>
              <a:rPr lang="it-IT" dirty="0" smtClean="0"/>
              <a:t> and </a:t>
            </a:r>
            <a:r>
              <a:rPr lang="it-IT" dirty="0" err="1" smtClean="0"/>
              <a:t>lifted</a:t>
            </a:r>
            <a:r>
              <a:rPr lang="it-IT" dirty="0" smtClean="0"/>
              <a:t> with dome </a:t>
            </a:r>
            <a:r>
              <a:rPr lang="it-IT" dirty="0" err="1" smtClean="0"/>
              <a:t>crane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74513"/>
            <a:ext cx="5801784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89" y="2274513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2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Total </a:t>
            </a:r>
            <a:r>
              <a:rPr lang="it-IT" dirty="0" err="1" smtClean="0"/>
              <a:t>weight</a:t>
            </a:r>
            <a:r>
              <a:rPr lang="it-IT" dirty="0" smtClean="0"/>
              <a:t> of the </a:t>
            </a:r>
            <a:r>
              <a:rPr lang="it-IT" dirty="0" err="1" smtClean="0"/>
              <a:t>structure</a:t>
            </a:r>
            <a:r>
              <a:rPr lang="it-IT" dirty="0" smtClean="0"/>
              <a:t> 432kg, </a:t>
            </a:r>
            <a:r>
              <a:rPr lang="it-IT" dirty="0" err="1" smtClean="0"/>
              <a:t>preload</a:t>
            </a:r>
            <a:r>
              <a:rPr lang="it-IT" dirty="0" smtClean="0"/>
              <a:t> to 388kg </a:t>
            </a:r>
            <a:r>
              <a:rPr lang="it-IT" dirty="0" err="1" smtClean="0"/>
              <a:t>before</a:t>
            </a:r>
            <a:r>
              <a:rPr lang="it-IT" dirty="0" smtClean="0"/>
              <a:t> </a:t>
            </a:r>
            <a:r>
              <a:rPr lang="it-IT" dirty="0" err="1" smtClean="0"/>
              <a:t>loose</a:t>
            </a:r>
            <a:r>
              <a:rPr lang="it-IT" dirty="0" smtClean="0"/>
              <a:t> M16 </a:t>
            </a:r>
            <a:r>
              <a:rPr lang="it-IT" dirty="0" err="1" smtClean="0"/>
              <a:t>screws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2224636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6869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9:56am: the DX </a:t>
            </a:r>
            <a:r>
              <a:rPr lang="it-IT" dirty="0" err="1" smtClean="0"/>
              <a:t>mount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in the dome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4702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Fly</a:t>
            </a:r>
            <a:r>
              <a:rPr lang="it-IT" dirty="0" smtClean="0"/>
              <a:t> over SX </a:t>
            </a:r>
            <a:r>
              <a:rPr lang="it-IT" dirty="0" err="1" smtClean="0"/>
              <a:t>eye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9851" y="2303605"/>
            <a:ext cx="4903336" cy="367750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781" y="1690687"/>
            <a:ext cx="5996247" cy="44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3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Behind</a:t>
            </a:r>
            <a:r>
              <a:rPr lang="it-IT" dirty="0" smtClean="0"/>
              <a:t> </a:t>
            </a:r>
            <a:r>
              <a:rPr lang="it-IT" dirty="0" err="1" smtClean="0"/>
              <a:t>telescope</a:t>
            </a:r>
            <a:r>
              <a:rPr lang="it-IT" dirty="0" smtClean="0"/>
              <a:t>, over </a:t>
            </a:r>
            <a:r>
              <a:rPr lang="it-IT" dirty="0" err="1" smtClean="0"/>
              <a:t>gallery</a:t>
            </a:r>
            <a:r>
              <a:rPr lang="it-IT" dirty="0" smtClean="0"/>
              <a:t>, over DX </a:t>
            </a:r>
            <a:r>
              <a:rPr lang="it-IT" dirty="0" err="1" smtClean="0"/>
              <a:t>eye</a:t>
            </a:r>
            <a:r>
              <a:rPr lang="it-IT" dirty="0" smtClean="0"/>
              <a:t> (10:05am)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86" y="2058381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7228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 </a:t>
            </a:r>
            <a:r>
              <a:rPr lang="it-IT" dirty="0" err="1" smtClean="0"/>
              <a:t>people</a:t>
            </a:r>
            <a:r>
              <a:rPr lang="it-IT" dirty="0" smtClean="0"/>
              <a:t> </a:t>
            </a:r>
            <a:r>
              <a:rPr lang="it-IT" dirty="0" err="1" smtClean="0"/>
              <a:t>dress</a:t>
            </a:r>
            <a:r>
              <a:rPr lang="it-IT" dirty="0" smtClean="0"/>
              <a:t> up: 1 </a:t>
            </a:r>
            <a:r>
              <a:rPr lang="it-IT" dirty="0" err="1" smtClean="0"/>
              <a:t>hanged</a:t>
            </a:r>
            <a:r>
              <a:rPr lang="it-IT" dirty="0" smtClean="0"/>
              <a:t> to LBTI, 1 on LGSW </a:t>
            </a:r>
            <a:r>
              <a:rPr lang="it-IT" dirty="0" err="1" smtClean="0"/>
              <a:t>table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6" y="2312392"/>
            <a:ext cx="4973633" cy="37302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761" y="1619371"/>
            <a:ext cx="6821688" cy="511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3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282</Words>
  <Application>Microsoft Office PowerPoint</Application>
  <PresentationFormat>Widescreen</PresentationFormat>
  <Paragraphs>34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di Office</vt:lpstr>
      <vt:lpstr>8am: start testing the corner cube mounts on DX cells</vt:lpstr>
      <vt:lpstr>9am: dichroic rails cleaning and deployment test </vt:lpstr>
      <vt:lpstr>9:30am: DX mount pulled out from clean room</vt:lpstr>
      <vt:lpstr>9:45am: DX mount attached to handling tool in high bay and lifted with dome crane</vt:lpstr>
      <vt:lpstr>Total weight of the structure 432kg, preload to 388kg before loose M16 screws </vt:lpstr>
      <vt:lpstr>9:56am: the DX mount is in the dome</vt:lpstr>
      <vt:lpstr>Fly over SX eye</vt:lpstr>
      <vt:lpstr>Behind telescope, over gallery, over DX eye (10:05am)</vt:lpstr>
      <vt:lpstr>2 people dress up: 1 hanged to LBTI, 1 on LGSW table</vt:lpstr>
      <vt:lpstr>10:15: the DX mount is pulled toward interfaces</vt:lpstr>
      <vt:lpstr>It fits easily</vt:lpstr>
      <vt:lpstr>10:22am: counterweight retracted</vt:lpstr>
      <vt:lpstr>10:27am: halding tool removed</vt:lpstr>
      <vt:lpstr>Presentazione standard di PowerPoint</vt:lpstr>
      <vt:lpstr>10:45am: 2 people are ready in the basket</vt:lpstr>
      <vt:lpstr>Basket approaches the DX mount to swing in the fold mirror: 2 people stabilize it with ropes</vt:lpstr>
      <vt:lpstr>Fold mirror motor removed and arm retracted (10:56am)</vt:lpstr>
      <vt:lpstr>11:15am: LUCI 2 cal unit deployed -&gt; OK</vt:lpstr>
      <vt:lpstr>11:30am: LUCI 2 rotator moved by 360deg -&gt; OK </vt:lpstr>
      <vt:lpstr>12am: LUCI 1 cal unit deplyed and distances to dichroic interfaces measured</vt:lpstr>
      <vt:lpstr>1:15pm: horizon test for DX, LUCI 2 rotator moved by 360deg -&gt; OK</vt:lpstr>
      <vt:lpstr>1:30pm: unobstructed volume check (still to be measured from images, yellow tape is 50cm)</vt:lpstr>
      <vt:lpstr>Afternoon: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8am: start testing the corner cube mounts on DX cells</dc:title>
  <dc:creator>mbona</dc:creator>
  <cp:lastModifiedBy>mbona</cp:lastModifiedBy>
  <cp:revision>11</cp:revision>
  <dcterms:created xsi:type="dcterms:W3CDTF">2014-02-05T01:39:51Z</dcterms:created>
  <dcterms:modified xsi:type="dcterms:W3CDTF">2014-02-05T02:19:46Z</dcterms:modified>
</cp:coreProperties>
</file>