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72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0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9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0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2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2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7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4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43A7-D82A-4108-BAFD-DF83B6C3ADDB}" type="datetimeFigureOut">
              <a:rPr lang="it-IT" smtClean="0"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5E9A-7D5B-4DAE-9C6D-9DBBD2A9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3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8:30am: start of </a:t>
            </a:r>
            <a:r>
              <a:rPr lang="it-IT" dirty="0" err="1" smtClean="0"/>
              <a:t>activities</a:t>
            </a:r>
            <a:r>
              <a:rPr lang="it-IT" dirty="0" smtClean="0"/>
              <a:t> in </a:t>
            </a:r>
            <a:r>
              <a:rPr lang="it-IT" dirty="0" err="1" smtClean="0"/>
              <a:t>clean</a:t>
            </a:r>
            <a:r>
              <a:rPr lang="it-IT" dirty="0" smtClean="0"/>
              <a:t> room: </a:t>
            </a:r>
            <a:r>
              <a:rPr lang="it-IT" dirty="0" err="1" smtClean="0"/>
              <a:t>sticking</a:t>
            </a:r>
            <a:r>
              <a:rPr lang="it-IT" dirty="0" smtClean="0"/>
              <a:t> </a:t>
            </a:r>
            <a:r>
              <a:rPr lang="it-IT" dirty="0" err="1" smtClean="0"/>
              <a:t>foam</a:t>
            </a:r>
            <a:r>
              <a:rPr lang="it-IT" dirty="0" smtClean="0"/>
              <a:t> </a:t>
            </a:r>
            <a:r>
              <a:rPr lang="it-IT" dirty="0" err="1" smtClean="0"/>
              <a:t>pads</a:t>
            </a:r>
            <a:r>
              <a:rPr lang="it-IT" dirty="0" smtClean="0"/>
              <a:t> to SX </a:t>
            </a:r>
            <a:r>
              <a:rPr lang="it-IT" dirty="0" err="1" smtClean="0"/>
              <a:t>covers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78" y="2065106"/>
            <a:ext cx="5054232" cy="379067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558" y="2065105"/>
            <a:ext cx="5374241" cy="40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10am: basket ready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6722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66722"/>
            <a:ext cx="5952161" cy="44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Pulling</a:t>
            </a:r>
            <a:r>
              <a:rPr lang="it-IT" dirty="0" smtClean="0"/>
              <a:t> back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8047" y="1527674"/>
            <a:ext cx="5801784" cy="4351338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3244" y="2234328"/>
            <a:ext cx="5101690" cy="38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10:15am: </a:t>
            </a:r>
            <a:r>
              <a:rPr lang="it-IT" dirty="0" err="1" smtClean="0"/>
              <a:t>removing</a:t>
            </a:r>
            <a:r>
              <a:rPr lang="it-IT" dirty="0" smtClean="0"/>
              <a:t> </a:t>
            </a:r>
            <a:r>
              <a:rPr lang="it-IT" dirty="0" err="1" smtClean="0"/>
              <a:t>covers</a:t>
            </a:r>
            <a:r>
              <a:rPr lang="it-IT" dirty="0" smtClean="0"/>
              <a:t> from DX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2" y="1599594"/>
            <a:ext cx="5801784" cy="4351338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6056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10:20am: LUCI1 </a:t>
            </a:r>
            <a:r>
              <a:rPr lang="it-IT" dirty="0" err="1" smtClean="0"/>
              <a:t>cal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deployed</a:t>
            </a:r>
            <a:r>
              <a:rPr lang="it-IT" dirty="0" smtClean="0"/>
              <a:t> -&gt; ok.</a:t>
            </a:r>
            <a:br>
              <a:rPr lang="it-IT" dirty="0" smtClean="0"/>
            </a:b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of </a:t>
            </a:r>
            <a:r>
              <a:rPr lang="it-IT" dirty="0" err="1" smtClean="0"/>
              <a:t>clearence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9" y="2054830"/>
            <a:ext cx="4318073" cy="3238555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3078" y="3246634"/>
            <a:ext cx="4445285" cy="33339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073" y="1888972"/>
            <a:ext cx="3418726" cy="35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23mm from AGW cover to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cart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27" y="1690688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01" y="1690688"/>
            <a:ext cx="4887074" cy="3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11:20am: DX </a:t>
            </a:r>
            <a:r>
              <a:rPr lang="it-IT" dirty="0" err="1" smtClean="0"/>
              <a:t>covers</a:t>
            </a:r>
            <a:r>
              <a:rPr lang="it-IT" dirty="0" smtClean="0"/>
              <a:t> </a:t>
            </a:r>
            <a:r>
              <a:rPr lang="it-IT" dirty="0" err="1" smtClean="0"/>
              <a:t>reinstalled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putting</a:t>
            </a:r>
            <a:r>
              <a:rPr lang="it-IT" dirty="0" smtClean="0"/>
              <a:t> </a:t>
            </a:r>
            <a:r>
              <a:rPr lang="it-IT" dirty="0" err="1" smtClean="0"/>
              <a:t>foam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2" y="1959189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1895" y="1941817"/>
            <a:ext cx="5500099" cy="41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Taking</a:t>
            </a:r>
            <a:r>
              <a:rPr lang="it-IT" dirty="0" smtClean="0"/>
              <a:t> 500mm </a:t>
            </a:r>
            <a:r>
              <a:rPr lang="it-IT" dirty="0" err="1" smtClean="0"/>
              <a:t>clearence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in parking position (</a:t>
            </a:r>
            <a:r>
              <a:rPr lang="it-IT" dirty="0" err="1" smtClean="0"/>
              <a:t>still</a:t>
            </a:r>
            <a:r>
              <a:rPr lang="it-IT" dirty="0" smtClean="0"/>
              <a:t> to be </a:t>
            </a:r>
            <a:r>
              <a:rPr lang="it-IT" dirty="0" err="1" smtClean="0"/>
              <a:t>measured</a:t>
            </a:r>
            <a:r>
              <a:rPr lang="it-IT" dirty="0" smtClean="0"/>
              <a:t> on image)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7042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Pork</a:t>
            </a:r>
            <a:r>
              <a:rPr lang="it-IT" dirty="0" smtClean="0"/>
              <a:t> </a:t>
            </a:r>
            <a:r>
              <a:rPr lang="it-IT" dirty="0" err="1" smtClean="0"/>
              <a:t>skin</a:t>
            </a:r>
            <a:r>
              <a:rPr lang="it-IT" dirty="0" smtClean="0"/>
              <a:t>™ </a:t>
            </a:r>
            <a:r>
              <a:rPr lang="it-IT" dirty="0" err="1" smtClean="0"/>
              <a:t>effects</a:t>
            </a:r>
            <a:r>
              <a:rPr lang="it-IT" dirty="0" smtClean="0"/>
              <a:t> on </a:t>
            </a:r>
            <a:r>
              <a:rPr lang="it-IT" dirty="0" err="1" smtClean="0"/>
              <a:t>unprepared</a:t>
            </a:r>
            <a:r>
              <a:rPr lang="it-IT" dirty="0" smtClean="0"/>
              <a:t> </a:t>
            </a:r>
            <a:r>
              <a:rPr lang="it-IT" dirty="0" err="1" smtClean="0"/>
              <a:t>foreign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6233" y="2113391"/>
            <a:ext cx="5165853" cy="387439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6"/>
          <a:stretch/>
        </p:blipFill>
        <p:spPr>
          <a:xfrm>
            <a:off x="1356190" y="2486347"/>
            <a:ext cx="2486346" cy="2866490"/>
          </a:xfrm>
          <a:prstGeom prst="rect">
            <a:avLst/>
          </a:prstGeom>
        </p:spPr>
      </p:pic>
      <p:sp>
        <p:nvSpPr>
          <p:cNvPr id="6" name="Freccia in su 5"/>
          <p:cNvSpPr/>
          <p:nvPr/>
        </p:nvSpPr>
        <p:spPr>
          <a:xfrm rot="5955182">
            <a:off x="4229518" y="3113002"/>
            <a:ext cx="1315093" cy="2740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93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9am: SX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moved</a:t>
            </a:r>
            <a:r>
              <a:rPr lang="it-IT" dirty="0" smtClean="0"/>
              <a:t> to high </a:t>
            </a:r>
            <a:r>
              <a:rPr lang="it-IT" dirty="0" err="1" smtClean="0"/>
              <a:t>bay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6915" y="2258274"/>
            <a:ext cx="5307328" cy="3980496"/>
          </a:xfrm>
        </p:spPr>
      </p:pic>
    </p:spTree>
    <p:extLst>
      <p:ext uri="{BB962C8B-B14F-4D97-AF65-F5344CB8AC3E}">
        <p14:creationId xmlns:p14="http://schemas.microsoft.com/office/powerpoint/2010/main" val="42814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9:20am: SX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hanged</a:t>
            </a:r>
            <a:r>
              <a:rPr lang="it-IT" dirty="0" smtClean="0"/>
              <a:t> to </a:t>
            </a:r>
            <a:r>
              <a:rPr lang="it-IT" dirty="0" err="1" smtClean="0"/>
              <a:t>crane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4114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9:30am: </a:t>
            </a:r>
            <a:r>
              <a:rPr lang="it-IT" dirty="0" err="1" smtClean="0"/>
              <a:t>mount</a:t>
            </a:r>
            <a:r>
              <a:rPr lang="it-IT" dirty="0" smtClean="0"/>
              <a:t> in dome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98" y="1969464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20007" y="2021388"/>
            <a:ext cx="4913616" cy="36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35" y="1907818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687" y="1907818"/>
            <a:ext cx="5294616" cy="39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4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9:40am: </a:t>
            </a:r>
            <a:r>
              <a:rPr lang="it-IT" dirty="0" err="1" smtClean="0"/>
              <a:t>crew</a:t>
            </a:r>
            <a:r>
              <a:rPr lang="it-IT" dirty="0" smtClean="0"/>
              <a:t> ready for </a:t>
            </a:r>
            <a:r>
              <a:rPr lang="it-IT" dirty="0" err="1" smtClean="0"/>
              <a:t>installation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7504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9:45am: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fixed</a:t>
            </a:r>
            <a:r>
              <a:rPr lang="it-IT" dirty="0" smtClean="0"/>
              <a:t> to </a:t>
            </a:r>
            <a:r>
              <a:rPr lang="it-IT" dirty="0" err="1" smtClean="0"/>
              <a:t>instrument</a:t>
            </a:r>
            <a:r>
              <a:rPr lang="it-IT" dirty="0" smtClean="0"/>
              <a:t> </a:t>
            </a:r>
            <a:r>
              <a:rPr lang="it-IT" dirty="0" err="1" smtClean="0"/>
              <a:t>gallery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" y="1969463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294" y="1969463"/>
            <a:ext cx="5637088" cy="42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Counterweight</a:t>
            </a:r>
            <a:r>
              <a:rPr lang="it-IT" dirty="0" smtClean="0"/>
              <a:t> </a:t>
            </a:r>
            <a:r>
              <a:rPr lang="it-IT" dirty="0" err="1" smtClean="0"/>
              <a:t>retracted</a:t>
            </a:r>
            <a:r>
              <a:rPr lang="it-IT" dirty="0" smtClean="0"/>
              <a:t> and </a:t>
            </a:r>
            <a:r>
              <a:rPr lang="it-IT" dirty="0" err="1" smtClean="0"/>
              <a:t>handling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freed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376" y="1825625"/>
            <a:ext cx="5106566" cy="38299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3" y="1825625"/>
            <a:ext cx="6376827" cy="4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9:50am: </a:t>
            </a:r>
            <a:r>
              <a:rPr lang="it-IT" dirty="0" err="1" smtClean="0"/>
              <a:t>handling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removed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3220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119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8:30am: start of activities in clean room: sticking foam pads to SX covers</vt:lpstr>
      <vt:lpstr>9am: SX mount moved to high bay</vt:lpstr>
      <vt:lpstr>9:20am: SX mount hanged to crane</vt:lpstr>
      <vt:lpstr>9:30am: mount in dome</vt:lpstr>
      <vt:lpstr>Presentazione standard di PowerPoint</vt:lpstr>
      <vt:lpstr>9:40am: crew ready for installation</vt:lpstr>
      <vt:lpstr>9:45am: mount fixed to instrument gallery</vt:lpstr>
      <vt:lpstr>Counterweight retracted and handling tool freed</vt:lpstr>
      <vt:lpstr>9:50am: handling tool removed</vt:lpstr>
      <vt:lpstr>10am: basket ready</vt:lpstr>
      <vt:lpstr>Pulling back fold mirror</vt:lpstr>
      <vt:lpstr>10:15am: removing covers from DX</vt:lpstr>
      <vt:lpstr>10:20am: LUCI1 cal unit deployed -&gt; ok. Taking measurements of clearence</vt:lpstr>
      <vt:lpstr>23mm from AGW cover to dichroic cart</vt:lpstr>
      <vt:lpstr>11:20am: DX covers reinstalled after putting foam</vt:lpstr>
      <vt:lpstr>Taking 500mm clearence while in parking position (still to be measured on image)</vt:lpstr>
      <vt:lpstr>Pork skin™ effects on unprepared foreign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8:30am: start of activities in clean room</dc:title>
  <dc:creator>mbona</dc:creator>
  <cp:lastModifiedBy>mbona</cp:lastModifiedBy>
  <cp:revision>5</cp:revision>
  <dcterms:created xsi:type="dcterms:W3CDTF">2014-02-06T01:32:48Z</dcterms:created>
  <dcterms:modified xsi:type="dcterms:W3CDTF">2014-02-06T01:47:15Z</dcterms:modified>
</cp:coreProperties>
</file>