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93" d="100"/>
          <a:sy n="93" d="100"/>
        </p:scale>
        <p:origin x="45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70FB-DC45-43EB-9954-D0A440C49C46}" type="datetimeFigureOut">
              <a:rPr lang="it-IT" smtClean="0"/>
              <a:t>07/02/2014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211F2-EDFC-4A33-9D90-F01FB87300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9956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70FB-DC45-43EB-9954-D0A440C49C46}" type="datetimeFigureOut">
              <a:rPr lang="it-IT" smtClean="0"/>
              <a:t>07/02/2014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211F2-EDFC-4A33-9D90-F01FB87300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8183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70FB-DC45-43EB-9954-D0A440C49C46}" type="datetimeFigureOut">
              <a:rPr lang="it-IT" smtClean="0"/>
              <a:t>07/02/2014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211F2-EDFC-4A33-9D90-F01FB87300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8063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70FB-DC45-43EB-9954-D0A440C49C46}" type="datetimeFigureOut">
              <a:rPr lang="it-IT" smtClean="0"/>
              <a:t>07/02/2014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211F2-EDFC-4A33-9D90-F01FB87300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4397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70FB-DC45-43EB-9954-D0A440C49C46}" type="datetimeFigureOut">
              <a:rPr lang="it-IT" smtClean="0"/>
              <a:t>07/02/2014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211F2-EDFC-4A33-9D90-F01FB87300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5895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70FB-DC45-43EB-9954-D0A440C49C46}" type="datetimeFigureOut">
              <a:rPr lang="it-IT" smtClean="0"/>
              <a:t>07/02/2014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211F2-EDFC-4A33-9D90-F01FB87300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3896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70FB-DC45-43EB-9954-D0A440C49C46}" type="datetimeFigureOut">
              <a:rPr lang="it-IT" smtClean="0"/>
              <a:t>07/02/2014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211F2-EDFC-4A33-9D90-F01FB87300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788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70FB-DC45-43EB-9954-D0A440C49C46}" type="datetimeFigureOut">
              <a:rPr lang="it-IT" smtClean="0"/>
              <a:t>07/02/2014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211F2-EDFC-4A33-9D90-F01FB87300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4526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70FB-DC45-43EB-9954-D0A440C49C46}" type="datetimeFigureOut">
              <a:rPr lang="it-IT" smtClean="0"/>
              <a:t>07/02/2014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211F2-EDFC-4A33-9D90-F01FB87300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4982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70FB-DC45-43EB-9954-D0A440C49C46}" type="datetimeFigureOut">
              <a:rPr lang="it-IT" smtClean="0"/>
              <a:t>07/02/2014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211F2-EDFC-4A33-9D90-F01FB87300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1402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70FB-DC45-43EB-9954-D0A440C49C46}" type="datetimeFigureOut">
              <a:rPr lang="it-IT" smtClean="0"/>
              <a:t>07/02/2014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211F2-EDFC-4A33-9D90-F01FB87300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3950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A70FB-DC45-43EB-9954-D0A440C49C46}" type="datetimeFigureOut">
              <a:rPr lang="it-IT" smtClean="0"/>
              <a:t>07/02/2014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211F2-EDFC-4A33-9D90-F01FB87300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4797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Morning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Mainly</a:t>
            </a:r>
            <a:r>
              <a:rPr lang="it-IT" dirty="0" smtClean="0"/>
              <a:t> </a:t>
            </a:r>
            <a:r>
              <a:rPr lang="it-IT" dirty="0" err="1" smtClean="0"/>
              <a:t>lost</a:t>
            </a:r>
            <a:r>
              <a:rPr lang="it-IT" dirty="0" smtClean="0"/>
              <a:t> due to </a:t>
            </a:r>
            <a:r>
              <a:rPr lang="it-IT" dirty="0" err="1" smtClean="0"/>
              <a:t>power</a:t>
            </a:r>
            <a:r>
              <a:rPr lang="it-IT" dirty="0" smtClean="0"/>
              <a:t> out</a:t>
            </a:r>
          </a:p>
          <a:p>
            <a:r>
              <a:rPr lang="it-IT" dirty="0" err="1" smtClean="0"/>
              <a:t>Alignment</a:t>
            </a:r>
            <a:r>
              <a:rPr lang="it-IT" dirty="0" smtClean="0"/>
              <a:t> bar </a:t>
            </a:r>
            <a:r>
              <a:rPr lang="it-IT" dirty="0" err="1" smtClean="0"/>
              <a:t>modified</a:t>
            </a:r>
            <a:r>
              <a:rPr lang="it-IT" dirty="0" smtClean="0"/>
              <a:t> by Rick &amp; Co.</a:t>
            </a:r>
          </a:p>
          <a:p>
            <a:r>
              <a:rPr lang="it-IT" dirty="0" smtClean="0"/>
              <a:t>Festo </a:t>
            </a:r>
            <a:r>
              <a:rPr lang="it-IT" dirty="0" err="1" smtClean="0"/>
              <a:t>filter</a:t>
            </a:r>
            <a:r>
              <a:rPr lang="it-IT" dirty="0" smtClean="0"/>
              <a:t> </a:t>
            </a:r>
            <a:r>
              <a:rPr lang="it-IT" dirty="0" err="1" smtClean="0"/>
              <a:t>installed</a:t>
            </a:r>
            <a:endParaRPr lang="it-IT" dirty="0" smtClean="0"/>
          </a:p>
          <a:p>
            <a:r>
              <a:rPr lang="it-IT" dirty="0" smtClean="0"/>
              <a:t>Ethernet </a:t>
            </a:r>
            <a:r>
              <a:rPr lang="it-IT" dirty="0" err="1" smtClean="0"/>
              <a:t>cable</a:t>
            </a:r>
            <a:r>
              <a:rPr lang="it-IT" dirty="0" smtClean="0"/>
              <a:t> </a:t>
            </a:r>
            <a:r>
              <a:rPr lang="it-IT" dirty="0" err="1" smtClean="0"/>
              <a:t>routed</a:t>
            </a:r>
            <a:r>
              <a:rPr lang="it-IT" dirty="0" smtClean="0"/>
              <a:t> from DX </a:t>
            </a:r>
            <a:r>
              <a:rPr lang="it-IT" dirty="0" err="1" smtClean="0"/>
              <a:t>threehouse</a:t>
            </a:r>
            <a:r>
              <a:rPr lang="it-IT" dirty="0" smtClean="0"/>
              <a:t> to </a:t>
            </a:r>
            <a:r>
              <a:rPr lang="it-IT" dirty="0" err="1" smtClean="0"/>
              <a:t>chamber</a:t>
            </a:r>
            <a:endParaRPr lang="it-IT" dirty="0" smtClean="0"/>
          </a:p>
          <a:p>
            <a:r>
              <a:rPr lang="it-IT" dirty="0" err="1" smtClean="0"/>
              <a:t>Power</a:t>
            </a:r>
            <a:r>
              <a:rPr lang="it-IT" dirty="0" smtClean="0"/>
              <a:t> </a:t>
            </a:r>
            <a:r>
              <a:rPr lang="it-IT" dirty="0" err="1" smtClean="0"/>
              <a:t>cord</a:t>
            </a:r>
            <a:r>
              <a:rPr lang="it-IT" dirty="0" smtClean="0"/>
              <a:t> </a:t>
            </a:r>
            <a:r>
              <a:rPr lang="it-IT" dirty="0" err="1" smtClean="0"/>
              <a:t>prepared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783416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2pm: controller </a:t>
            </a:r>
            <a:r>
              <a:rPr lang="it-IT" dirty="0" err="1" smtClean="0"/>
              <a:t>arrives</a:t>
            </a:r>
            <a:r>
              <a:rPr lang="it-IT" dirty="0" smtClean="0"/>
              <a:t> on mountain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Installed</a:t>
            </a:r>
            <a:r>
              <a:rPr lang="it-IT" dirty="0" smtClean="0"/>
              <a:t> and </a:t>
            </a:r>
            <a:r>
              <a:rPr lang="it-IT" dirty="0" err="1" smtClean="0"/>
              <a:t>secured</a:t>
            </a:r>
            <a:r>
              <a:rPr lang="it-IT" dirty="0" smtClean="0"/>
              <a:t> on DX </a:t>
            </a:r>
            <a:r>
              <a:rPr lang="it-IT" dirty="0" err="1" smtClean="0"/>
              <a:t>threehouse</a:t>
            </a:r>
            <a:endParaRPr lang="it-IT" dirty="0" smtClean="0"/>
          </a:p>
          <a:p>
            <a:r>
              <a:rPr lang="it-IT" dirty="0" err="1" smtClean="0"/>
              <a:t>Cables</a:t>
            </a:r>
            <a:r>
              <a:rPr lang="it-IT" dirty="0" smtClean="0"/>
              <a:t> </a:t>
            </a:r>
            <a:r>
              <a:rPr lang="it-IT" dirty="0" err="1" smtClean="0"/>
              <a:t>routed</a:t>
            </a:r>
            <a:r>
              <a:rPr lang="it-IT" dirty="0" smtClean="0"/>
              <a:t> </a:t>
            </a:r>
            <a:r>
              <a:rPr lang="it-IT" dirty="0" err="1" smtClean="0"/>
              <a:t>below</a:t>
            </a:r>
            <a:r>
              <a:rPr lang="it-IT" dirty="0" smtClean="0"/>
              <a:t> LGSW </a:t>
            </a:r>
            <a:r>
              <a:rPr lang="it-IT" dirty="0" err="1" smtClean="0"/>
              <a:t>table</a:t>
            </a:r>
            <a:r>
              <a:rPr lang="it-IT" dirty="0" smtClean="0"/>
              <a:t> (</a:t>
            </a:r>
            <a:r>
              <a:rPr lang="it-IT" dirty="0" err="1" smtClean="0"/>
              <a:t>almost</a:t>
            </a:r>
            <a:r>
              <a:rPr lang="it-IT" dirty="0" smtClean="0"/>
              <a:t> </a:t>
            </a:r>
            <a:r>
              <a:rPr lang="it-IT" dirty="0" err="1" smtClean="0"/>
              <a:t>final</a:t>
            </a:r>
            <a:r>
              <a:rPr lang="it-IT" dirty="0" smtClean="0"/>
              <a:t> </a:t>
            </a:r>
            <a:r>
              <a:rPr lang="it-IT" dirty="0" err="1" smtClean="0"/>
              <a:t>routing</a:t>
            </a:r>
            <a:r>
              <a:rPr lang="it-IT" dirty="0" smtClean="0"/>
              <a:t>)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297" y="3079678"/>
            <a:ext cx="4832279" cy="362420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7" y="3010327"/>
            <a:ext cx="5017213" cy="376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01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2-7pm: DX </a:t>
            </a:r>
            <a:r>
              <a:rPr lang="it-IT" dirty="0" err="1" smtClean="0"/>
              <a:t>mount</a:t>
            </a:r>
            <a:r>
              <a:rPr lang="it-IT" dirty="0" smtClean="0"/>
              <a:t> first test	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Functionality</a:t>
            </a:r>
            <a:r>
              <a:rPr lang="it-IT" dirty="0" smtClean="0"/>
              <a:t> test </a:t>
            </a:r>
            <a:r>
              <a:rPr lang="it-IT" dirty="0" err="1" smtClean="0"/>
              <a:t>at</a:t>
            </a:r>
            <a:r>
              <a:rPr lang="it-IT" dirty="0" smtClean="0"/>
              <a:t> </a:t>
            </a:r>
            <a:r>
              <a:rPr lang="it-IT" dirty="0" err="1" smtClean="0"/>
              <a:t>zenith</a:t>
            </a:r>
            <a:r>
              <a:rPr lang="it-IT" dirty="0" smtClean="0"/>
              <a:t> in </a:t>
            </a:r>
            <a:r>
              <a:rPr lang="it-IT" dirty="0" err="1" smtClean="0"/>
              <a:t>manual</a:t>
            </a:r>
            <a:r>
              <a:rPr lang="it-IT" dirty="0" smtClean="0"/>
              <a:t> mode</a:t>
            </a:r>
          </a:p>
          <a:p>
            <a:r>
              <a:rPr lang="it-IT" dirty="0" err="1" smtClean="0"/>
              <a:t>Functionality</a:t>
            </a:r>
            <a:r>
              <a:rPr lang="it-IT" dirty="0" smtClean="0"/>
              <a:t> test </a:t>
            </a:r>
            <a:r>
              <a:rPr lang="it-IT" dirty="0" err="1" smtClean="0"/>
              <a:t>at</a:t>
            </a:r>
            <a:r>
              <a:rPr lang="it-IT" dirty="0" smtClean="0"/>
              <a:t> </a:t>
            </a:r>
            <a:r>
              <a:rPr lang="it-IT" dirty="0" err="1" smtClean="0"/>
              <a:t>zenith</a:t>
            </a:r>
            <a:r>
              <a:rPr lang="it-IT" dirty="0" smtClean="0"/>
              <a:t> in remote</a:t>
            </a:r>
          </a:p>
          <a:p>
            <a:r>
              <a:rPr lang="it-IT" dirty="0" err="1" smtClean="0"/>
              <a:t>Functionality</a:t>
            </a:r>
            <a:r>
              <a:rPr lang="it-IT" dirty="0" smtClean="0"/>
              <a:t> test </a:t>
            </a:r>
            <a:r>
              <a:rPr lang="it-IT" dirty="0" err="1" smtClean="0"/>
              <a:t>at</a:t>
            </a:r>
            <a:r>
              <a:rPr lang="it-IT" dirty="0" smtClean="0"/>
              <a:t> </a:t>
            </a:r>
            <a:r>
              <a:rPr lang="it-IT" dirty="0" err="1" smtClean="0"/>
              <a:t>horizon</a:t>
            </a:r>
            <a:endParaRPr lang="it-IT" dirty="0" smtClean="0"/>
          </a:p>
          <a:p>
            <a:r>
              <a:rPr lang="it-IT" dirty="0" err="1" smtClean="0"/>
              <a:t>Checked</a:t>
            </a:r>
            <a:r>
              <a:rPr lang="it-IT" dirty="0" smtClean="0"/>
              <a:t> </a:t>
            </a:r>
            <a:r>
              <a:rPr lang="it-IT" dirty="0" err="1" smtClean="0"/>
              <a:t>procedures</a:t>
            </a:r>
            <a:r>
              <a:rPr lang="it-IT" dirty="0" smtClean="0"/>
              <a:t> for stress test (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done</a:t>
            </a:r>
            <a:r>
              <a:rPr lang="it-IT" dirty="0" smtClean="0"/>
              <a:t> just 2 </a:t>
            </a:r>
            <a:r>
              <a:rPr lang="it-IT" dirty="0" err="1" smtClean="0"/>
              <a:t>subsequent</a:t>
            </a:r>
            <a:r>
              <a:rPr lang="it-IT" dirty="0" smtClean="0"/>
              <a:t> </a:t>
            </a:r>
            <a:r>
              <a:rPr lang="it-IT" dirty="0" err="1" smtClean="0"/>
              <a:t>movements</a:t>
            </a:r>
            <a:r>
              <a:rPr lang="it-IT" dirty="0" smtClean="0"/>
              <a:t>, stress test </a:t>
            </a:r>
            <a:r>
              <a:rPr lang="it-IT" dirty="0" err="1" smtClean="0"/>
              <a:t>should</a:t>
            </a:r>
            <a:r>
              <a:rPr lang="it-IT" dirty="0" smtClean="0"/>
              <a:t> last 1-3hours)</a:t>
            </a:r>
          </a:p>
          <a:p>
            <a:r>
              <a:rPr lang="it-IT" dirty="0" smtClean="0"/>
              <a:t>Setup </a:t>
            </a:r>
            <a:r>
              <a:rPr lang="it-IT" dirty="0" err="1" smtClean="0"/>
              <a:t>AoEng</a:t>
            </a:r>
            <a:r>
              <a:rPr lang="it-IT" dirty="0" smtClean="0"/>
              <a:t> laptop to operate the controller</a:t>
            </a:r>
          </a:p>
          <a:p>
            <a:r>
              <a:rPr lang="it-IT" dirty="0" err="1" smtClean="0"/>
              <a:t>Prepared</a:t>
            </a:r>
            <a:r>
              <a:rPr lang="it-IT" dirty="0" smtClean="0"/>
              <a:t> setup to operate the </a:t>
            </a:r>
            <a:r>
              <a:rPr lang="it-IT" dirty="0" err="1" smtClean="0"/>
              <a:t>AoEng</a:t>
            </a:r>
            <a:r>
              <a:rPr lang="it-IT" dirty="0" smtClean="0"/>
              <a:t> laptop from control room </a:t>
            </a:r>
            <a:r>
              <a:rPr lang="it-IT" dirty="0" err="1" smtClean="0"/>
              <a:t>using</a:t>
            </a:r>
            <a:r>
              <a:rPr lang="it-IT" dirty="0" smtClean="0"/>
              <a:t> </a:t>
            </a:r>
            <a:r>
              <a:rPr lang="it-IT" dirty="0" err="1" smtClean="0"/>
              <a:t>webcams</a:t>
            </a:r>
            <a:r>
              <a:rPr lang="it-IT" dirty="0" smtClean="0"/>
              <a:t> (-8°C in dome!)</a:t>
            </a:r>
          </a:p>
          <a:p>
            <a:endParaRPr lang="it-IT" dirty="0" smtClean="0"/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370681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6" y="1489753"/>
            <a:ext cx="5856268" cy="439220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416" y="1489753"/>
            <a:ext cx="5856268" cy="439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77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After</a:t>
            </a:r>
            <a:r>
              <a:rPr lang="it-IT" dirty="0" smtClean="0"/>
              <a:t> </a:t>
            </a:r>
            <a:r>
              <a:rPr lang="it-IT" dirty="0" err="1" smtClean="0"/>
              <a:t>dinner</a:t>
            </a:r>
            <a:r>
              <a:rPr lang="it-IT" dirty="0" smtClean="0"/>
              <a:t>: Marchino </a:t>
            </a:r>
            <a:r>
              <a:rPr lang="it-IT" dirty="0" err="1" smtClean="0"/>
              <a:t>pushes</a:t>
            </a:r>
            <a:r>
              <a:rPr lang="it-IT" dirty="0" smtClean="0"/>
              <a:t> to </a:t>
            </a:r>
            <a:r>
              <a:rPr lang="it-IT" dirty="0" err="1" smtClean="0"/>
              <a:t>write</a:t>
            </a:r>
            <a:r>
              <a:rPr lang="it-IT" dirty="0" smtClean="0"/>
              <a:t> report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5576346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126</Words>
  <Application>Microsoft Office PowerPoint</Application>
  <PresentationFormat>Widescreen</PresentationFormat>
  <Paragraphs>17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di Office</vt:lpstr>
      <vt:lpstr>Morning</vt:lpstr>
      <vt:lpstr>2pm: controller arrives on mountain</vt:lpstr>
      <vt:lpstr>2-7pm: DX mount first test </vt:lpstr>
      <vt:lpstr>Presentazione standard di PowerPoint</vt:lpstr>
      <vt:lpstr>After dinner: Marchino pushes to write report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Morning</dc:title>
  <dc:creator>mbona</dc:creator>
  <cp:lastModifiedBy>mbona</cp:lastModifiedBy>
  <cp:revision>3</cp:revision>
  <dcterms:created xsi:type="dcterms:W3CDTF">2014-02-07T04:37:45Z</dcterms:created>
  <dcterms:modified xsi:type="dcterms:W3CDTF">2014-02-07T04:50:17Z</dcterms:modified>
</cp:coreProperties>
</file>