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4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46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73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64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71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83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0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542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81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406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74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13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92060-D9BF-41AB-BC46-4959CF181789}" type="datetimeFigureOut">
              <a:rPr lang="it-IT" smtClean="0"/>
              <a:t>08/02/2014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ED6E-776D-41A3-9098-B82899E929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630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8:30am: start of </a:t>
            </a:r>
            <a:r>
              <a:rPr lang="it-IT" dirty="0" err="1" smtClean="0"/>
              <a:t>activities</a:t>
            </a:r>
            <a:r>
              <a:rPr lang="it-IT" dirty="0" smtClean="0"/>
              <a:t> on </a:t>
            </a:r>
            <a:r>
              <a:rPr lang="it-IT" dirty="0" err="1" smtClean="0"/>
              <a:t>telescope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Controller </a:t>
            </a:r>
            <a:r>
              <a:rPr lang="it-IT" dirty="0" err="1" smtClean="0"/>
              <a:t>installed</a:t>
            </a:r>
            <a:r>
              <a:rPr lang="it-IT" dirty="0" smtClean="0"/>
              <a:t> on SX side</a:t>
            </a:r>
          </a:p>
          <a:p>
            <a:r>
              <a:rPr lang="it-IT" dirty="0" err="1" smtClean="0"/>
              <a:t>Power</a:t>
            </a:r>
            <a:r>
              <a:rPr lang="it-IT" dirty="0" smtClean="0"/>
              <a:t> </a:t>
            </a:r>
            <a:r>
              <a:rPr lang="it-IT" dirty="0" err="1" smtClean="0"/>
              <a:t>cord</a:t>
            </a:r>
            <a:r>
              <a:rPr lang="it-IT" dirty="0" smtClean="0"/>
              <a:t> and </a:t>
            </a:r>
            <a:r>
              <a:rPr lang="it-IT" dirty="0" err="1" smtClean="0"/>
              <a:t>eth</a:t>
            </a:r>
            <a:r>
              <a:rPr lang="it-IT" dirty="0" smtClean="0"/>
              <a:t> </a:t>
            </a:r>
            <a:r>
              <a:rPr lang="it-IT" dirty="0" err="1" smtClean="0"/>
              <a:t>connected</a:t>
            </a:r>
            <a:r>
              <a:rPr lang="it-IT" dirty="0" smtClean="0"/>
              <a:t> to LBTI </a:t>
            </a:r>
            <a:r>
              <a:rPr lang="it-IT" dirty="0" err="1" smtClean="0"/>
              <a:t>auxiliary</a:t>
            </a:r>
            <a:r>
              <a:rPr lang="it-IT" dirty="0" smtClean="0"/>
              <a:t> </a:t>
            </a:r>
            <a:r>
              <a:rPr lang="it-IT" dirty="0" err="1" smtClean="0"/>
              <a:t>plugs</a:t>
            </a:r>
            <a:endParaRPr lang="it-IT" dirty="0" smtClean="0"/>
          </a:p>
          <a:p>
            <a:r>
              <a:rPr lang="it-IT" dirty="0" smtClean="0"/>
              <a:t>Test of SX </a:t>
            </a:r>
            <a:r>
              <a:rPr lang="it-IT" dirty="0" err="1" smtClean="0"/>
              <a:t>mount</a:t>
            </a:r>
            <a:r>
              <a:rPr lang="it-IT" dirty="0" smtClean="0"/>
              <a:t> </a:t>
            </a:r>
            <a:r>
              <a:rPr lang="it-IT" dirty="0" err="1" smtClean="0"/>
              <a:t>functionality</a:t>
            </a:r>
            <a:r>
              <a:rPr lang="it-IT" dirty="0" smtClean="0"/>
              <a:t>: </a:t>
            </a:r>
            <a:r>
              <a:rPr lang="it-IT" dirty="0" err="1" smtClean="0"/>
              <a:t>deployment</a:t>
            </a:r>
            <a:r>
              <a:rPr lang="it-IT" dirty="0" smtClean="0"/>
              <a:t>/</a:t>
            </a:r>
            <a:r>
              <a:rPr lang="it-IT" dirty="0" err="1" smtClean="0"/>
              <a:t>retracting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Zenith</a:t>
            </a: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756" y="3400744"/>
            <a:ext cx="4417889" cy="33134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3400744"/>
            <a:ext cx="4369942" cy="327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424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non devi prendere </a:t>
            </a:r>
            <a:r>
              <a:rPr lang="it-IT" dirty="0" err="1" smtClean="0"/>
              <a:t>perche</a:t>
            </a:r>
            <a:r>
              <a:rPr lang="it-IT" dirty="0" smtClean="0"/>
              <a:t>’ siamo pieni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Pomodori</a:t>
            </a:r>
          </a:p>
          <a:p>
            <a:r>
              <a:rPr lang="it-IT" dirty="0" smtClean="0"/>
              <a:t>Carote</a:t>
            </a:r>
          </a:p>
          <a:p>
            <a:r>
              <a:rPr lang="it-IT" dirty="0" err="1" smtClean="0"/>
              <a:t>Majonese</a:t>
            </a:r>
            <a:r>
              <a:rPr lang="it-IT" dirty="0" smtClean="0"/>
              <a:t> e altre salse barbare</a:t>
            </a:r>
          </a:p>
          <a:p>
            <a:r>
              <a:rPr lang="it-IT" dirty="0" smtClean="0"/>
              <a:t>Affettati per panini (ne abbiamo 3 vaschette!)</a:t>
            </a:r>
          </a:p>
          <a:p>
            <a:r>
              <a:rPr lang="it-IT" dirty="0" smtClean="0"/>
              <a:t>Patatine</a:t>
            </a:r>
          </a:p>
          <a:p>
            <a:r>
              <a:rPr lang="it-IT" dirty="0" smtClean="0"/>
              <a:t>Ollio</a:t>
            </a:r>
          </a:p>
          <a:p>
            <a:r>
              <a:rPr lang="it-IT" dirty="0" err="1" smtClean="0"/>
              <a:t>Crecheri</a:t>
            </a:r>
            <a:endParaRPr lang="it-IT" dirty="0" smtClean="0"/>
          </a:p>
          <a:p>
            <a:r>
              <a:rPr lang="it-IT" dirty="0" smtClean="0"/>
              <a:t>Mandarini</a:t>
            </a:r>
          </a:p>
          <a:p>
            <a:r>
              <a:rPr lang="it-IT" dirty="0" err="1" smtClean="0"/>
              <a:t>C’e’</a:t>
            </a:r>
            <a:r>
              <a:rPr lang="it-IT" dirty="0" smtClean="0"/>
              <a:t> un po’ di frutta varia (3 arance grosse come palle da softball, 3 banane, 1 mela)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869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10am: </a:t>
            </a:r>
            <a:r>
              <a:rPr lang="it-IT" dirty="0" err="1" smtClean="0"/>
              <a:t>removing</a:t>
            </a:r>
            <a:r>
              <a:rPr lang="it-IT" dirty="0" smtClean="0"/>
              <a:t> AGW cover and DX </a:t>
            </a:r>
            <a:r>
              <a:rPr lang="it-IT" dirty="0" err="1" smtClean="0"/>
              <a:t>optics</a:t>
            </a:r>
            <a:r>
              <a:rPr lang="it-IT" dirty="0" smtClean="0"/>
              <a:t> </a:t>
            </a:r>
            <a:r>
              <a:rPr lang="it-IT" dirty="0" err="1" smtClean="0"/>
              <a:t>covers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391" y="2301411"/>
            <a:ext cx="5267217" cy="395041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9872" y="2393878"/>
            <a:ext cx="5143928" cy="385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82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11am: </a:t>
            </a:r>
            <a:r>
              <a:rPr lang="it-IT" dirty="0" err="1" smtClean="0"/>
              <a:t>alignment</a:t>
            </a:r>
            <a:r>
              <a:rPr lang="it-IT" dirty="0" smtClean="0"/>
              <a:t> bar </a:t>
            </a:r>
            <a:r>
              <a:rPr lang="it-IT" dirty="0" err="1" smtClean="0"/>
              <a:t>installed</a:t>
            </a:r>
            <a:r>
              <a:rPr lang="it-IT" dirty="0" smtClean="0"/>
              <a:t> on DX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603" y="1907819"/>
            <a:ext cx="5801784" cy="4351338"/>
          </a:xfr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5181" y="1907819"/>
            <a:ext cx="5407631" cy="405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03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AGW cover </a:t>
            </a:r>
            <a:r>
              <a:rPr lang="it-IT" dirty="0" err="1" smtClean="0"/>
              <a:t>stored</a:t>
            </a:r>
            <a:r>
              <a:rPr lang="it-IT" dirty="0" smtClean="0"/>
              <a:t> on </a:t>
            </a:r>
            <a:r>
              <a:rPr lang="it-IT" dirty="0" err="1" smtClean="0"/>
              <a:t>gallery</a:t>
            </a:r>
            <a:r>
              <a:rPr lang="it-IT" dirty="0" smtClean="0"/>
              <a:t> </a:t>
            </a:r>
            <a:r>
              <a:rPr lang="it-IT" dirty="0" err="1" smtClean="0"/>
              <a:t>access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158265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DX </a:t>
            </a:r>
            <a:r>
              <a:rPr lang="it-IT" dirty="0" err="1" smtClean="0"/>
              <a:t>covers</a:t>
            </a:r>
            <a:r>
              <a:rPr lang="it-IT" dirty="0" smtClean="0"/>
              <a:t> </a:t>
            </a:r>
            <a:r>
              <a:rPr lang="it-IT" dirty="0" err="1" smtClean="0"/>
              <a:t>stored</a:t>
            </a:r>
            <a:r>
              <a:rPr lang="it-IT" dirty="0" smtClean="0"/>
              <a:t> on AO cabinet #5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35112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12am: start </a:t>
            </a:r>
            <a:r>
              <a:rPr lang="it-IT" dirty="0" err="1" smtClean="0"/>
              <a:t>testing</a:t>
            </a:r>
            <a:r>
              <a:rPr lang="it-IT" dirty="0" smtClean="0"/>
              <a:t> SX </a:t>
            </a:r>
            <a:r>
              <a:rPr lang="it-IT" dirty="0" err="1" smtClean="0"/>
              <a:t>mount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elevations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Tested</a:t>
            </a:r>
            <a:r>
              <a:rPr lang="it-IT" dirty="0" smtClean="0"/>
              <a:t> </a:t>
            </a:r>
            <a:r>
              <a:rPr lang="it-IT" dirty="0" err="1" smtClean="0"/>
              <a:t>succesfully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0° EL</a:t>
            </a:r>
          </a:p>
          <a:p>
            <a:r>
              <a:rPr lang="it-IT" dirty="0" err="1" smtClean="0"/>
              <a:t>Tested</a:t>
            </a:r>
            <a:r>
              <a:rPr lang="it-IT" dirty="0" smtClean="0"/>
              <a:t> </a:t>
            </a:r>
            <a:r>
              <a:rPr lang="it-IT" dirty="0" err="1" smtClean="0"/>
              <a:t>succesfully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30° EL</a:t>
            </a:r>
          </a:p>
          <a:p>
            <a:r>
              <a:rPr lang="it-IT" dirty="0" err="1" smtClean="0"/>
              <a:t>Tested</a:t>
            </a:r>
            <a:r>
              <a:rPr lang="it-IT" dirty="0" smtClean="0"/>
              <a:t> </a:t>
            </a:r>
            <a:r>
              <a:rPr lang="it-IT" dirty="0" err="1" smtClean="0"/>
              <a:t>succesfully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60° EL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343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3pm: controller and </a:t>
            </a:r>
            <a:r>
              <a:rPr lang="it-IT" dirty="0" err="1" smtClean="0"/>
              <a:t>cables</a:t>
            </a:r>
            <a:r>
              <a:rPr lang="it-IT" dirty="0" smtClean="0"/>
              <a:t> </a:t>
            </a:r>
            <a:r>
              <a:rPr lang="it-IT" dirty="0" err="1" smtClean="0"/>
              <a:t>moved</a:t>
            </a:r>
            <a:r>
              <a:rPr lang="it-IT" dirty="0" smtClean="0"/>
              <a:t> to DX side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0328" y="1530849"/>
            <a:ext cx="6486417" cy="486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281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DX side ready for laser </a:t>
            </a:r>
            <a:r>
              <a:rPr lang="it-IT" dirty="0" err="1" smtClean="0"/>
              <a:t>tracker</a:t>
            </a:r>
            <a:r>
              <a:rPr lang="it-IT" dirty="0" smtClean="0"/>
              <a:t> </a:t>
            </a:r>
            <a:r>
              <a:rPr lang="it-IT" dirty="0" err="1" smtClean="0"/>
              <a:t>operations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sp>
        <p:nvSpPr>
          <p:cNvPr id="5" name="CasellaDiTesto 4"/>
          <p:cNvSpPr txBox="1"/>
          <p:nvPr/>
        </p:nvSpPr>
        <p:spPr>
          <a:xfrm>
            <a:off x="5280917" y="6311900"/>
            <a:ext cx="3308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4pm: </a:t>
            </a:r>
            <a:r>
              <a:rPr lang="it-IT" dirty="0" err="1" smtClean="0"/>
              <a:t>handover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88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And </a:t>
            </a:r>
            <a:r>
              <a:rPr lang="it-IT" dirty="0" err="1" smtClean="0"/>
              <a:t>now</a:t>
            </a:r>
            <a:r>
              <a:rPr lang="it-IT" dirty="0" smtClean="0"/>
              <a:t>: la spesa! Cosa ci serve: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Burro (&gt;=1 </a:t>
            </a:r>
            <a:r>
              <a:rPr lang="it-IT" dirty="0" err="1" smtClean="0"/>
              <a:t>pound</a:t>
            </a:r>
            <a:r>
              <a:rPr lang="it-IT" dirty="0" smtClean="0"/>
              <a:t>)</a:t>
            </a:r>
          </a:p>
          <a:p>
            <a:r>
              <a:rPr lang="it-IT" dirty="0" smtClean="0"/>
              <a:t>Succo d’</a:t>
            </a:r>
            <a:r>
              <a:rPr lang="it-IT" dirty="0" err="1" smtClean="0"/>
              <a:t>arangia</a:t>
            </a:r>
            <a:r>
              <a:rPr lang="it-IT" dirty="0" smtClean="0"/>
              <a:t> (&gt; 1 gallone)</a:t>
            </a:r>
          </a:p>
          <a:p>
            <a:r>
              <a:rPr lang="it-IT" dirty="0" smtClean="0"/>
              <a:t>Ovi (&gt;12)</a:t>
            </a:r>
          </a:p>
          <a:p>
            <a:r>
              <a:rPr lang="it-IT" dirty="0" smtClean="0"/>
              <a:t>Pane bianco (1 confezione ?)</a:t>
            </a:r>
          </a:p>
          <a:p>
            <a:r>
              <a:rPr lang="it-IT" dirty="0" smtClean="0"/>
              <a:t>Birre! (12?) (mi raccomando prendi le Sierra </a:t>
            </a:r>
            <a:r>
              <a:rPr lang="it-IT" dirty="0"/>
              <a:t>N</a:t>
            </a:r>
            <a:r>
              <a:rPr lang="it-IT" dirty="0" smtClean="0"/>
              <a:t>evada!)</a:t>
            </a:r>
          </a:p>
          <a:p>
            <a:r>
              <a:rPr lang="it-IT" dirty="0" smtClean="0"/>
              <a:t>La carne che volete magnare (non </a:t>
            </a:r>
            <a:r>
              <a:rPr lang="it-IT" dirty="0" err="1" smtClean="0"/>
              <a:t>e’</a:t>
            </a:r>
            <a:r>
              <a:rPr lang="it-IT" dirty="0" smtClean="0"/>
              <a:t> che invece prendete un po’ di pesce magari?)</a:t>
            </a:r>
          </a:p>
          <a:p>
            <a:r>
              <a:rPr lang="it-IT" dirty="0" smtClean="0"/>
              <a:t>Stuzzichini dolci per l’ora del the (che finora </a:t>
            </a:r>
            <a:r>
              <a:rPr lang="it-IT" dirty="0" err="1" smtClean="0"/>
              <a:t>c’e’</a:t>
            </a:r>
            <a:r>
              <a:rPr lang="it-IT" dirty="0" smtClean="0"/>
              <a:t> </a:t>
            </a:r>
            <a:r>
              <a:rPr lang="it-IT" dirty="0"/>
              <a:t>G</a:t>
            </a:r>
            <a:r>
              <a:rPr lang="it-IT" dirty="0" smtClean="0"/>
              <a:t>iovanni che ci pensa a farci le torte ma da domenica va via!)</a:t>
            </a:r>
          </a:p>
          <a:p>
            <a:r>
              <a:rPr lang="it-IT" dirty="0" smtClean="0"/>
              <a:t>Salsa di </a:t>
            </a:r>
            <a:r>
              <a:rPr lang="it-IT" dirty="0" err="1" smtClean="0"/>
              <a:t>pommodoro</a:t>
            </a:r>
            <a:r>
              <a:rPr lang="it-IT" dirty="0" smtClean="0"/>
              <a:t> per la pasta</a:t>
            </a:r>
          </a:p>
          <a:p>
            <a:r>
              <a:rPr lang="it-IT" dirty="0" err="1" smtClean="0"/>
              <a:t>Marmellada</a:t>
            </a:r>
            <a:r>
              <a:rPr lang="it-IT" dirty="0" smtClean="0"/>
              <a:t> per l’ultima torta di Giovanni</a:t>
            </a:r>
          </a:p>
          <a:p>
            <a:r>
              <a:rPr lang="it-IT" dirty="0" smtClean="0"/>
              <a:t>Farina (2 </a:t>
            </a:r>
            <a:r>
              <a:rPr lang="it-IT" dirty="0" err="1" smtClean="0"/>
              <a:t>pound</a:t>
            </a:r>
            <a:r>
              <a:rPr lang="it-IT" dirty="0" smtClean="0"/>
              <a:t>) sempre per l’ultima torta di Giovanni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2481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268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8:30am: start of activities on telescope </vt:lpstr>
      <vt:lpstr>10am: removing AGW cover and DX optics covers</vt:lpstr>
      <vt:lpstr>11am: alignment bar installed on DX</vt:lpstr>
      <vt:lpstr>AGW cover stored on gallery access</vt:lpstr>
      <vt:lpstr>DX covers stored on AO cabinet #5</vt:lpstr>
      <vt:lpstr>12am: start testing SX mount at different elevations</vt:lpstr>
      <vt:lpstr>3pm: controller and cables moved to DX side</vt:lpstr>
      <vt:lpstr>DX side ready for laser tracker operations</vt:lpstr>
      <vt:lpstr>And now: la spesa! Cosa ci serve: </vt:lpstr>
      <vt:lpstr>Cosa non devi prendere perche’ siamo pieni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8:30am: start of activities on telescope</dc:title>
  <dc:creator>mbona</dc:creator>
  <cp:lastModifiedBy>mbona</cp:lastModifiedBy>
  <cp:revision>7</cp:revision>
  <dcterms:created xsi:type="dcterms:W3CDTF">2014-02-08T02:59:10Z</dcterms:created>
  <dcterms:modified xsi:type="dcterms:W3CDTF">2014-02-08T03:36:53Z</dcterms:modified>
</cp:coreProperties>
</file>