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09/02/2014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94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09/02/2014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95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09/02/2014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11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09/02/2014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11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09/02/2014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65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09/02/2014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80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09/02/2014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97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09/02/2014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02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09/02/2014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09/02/2014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94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09/02/2014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62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16DB4-8762-4F76-A565-EF9913A1719D}" type="datetimeFigureOut">
              <a:rPr lang="it-IT" smtClean="0"/>
              <a:t>09/02/2014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02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8:30am: setup of laser </a:t>
            </a:r>
            <a:r>
              <a:rPr lang="it-IT" dirty="0" err="1" smtClean="0"/>
              <a:t>tracker</a:t>
            </a:r>
            <a:r>
              <a:rPr lang="it-IT" dirty="0" smtClean="0"/>
              <a:t> on DX side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6981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9am: </a:t>
            </a:r>
            <a:r>
              <a:rPr lang="it-IT" dirty="0" err="1" smtClean="0"/>
              <a:t>taking</a:t>
            </a:r>
            <a:r>
              <a:rPr lang="it-IT" dirty="0" smtClean="0"/>
              <a:t> right front </a:t>
            </a:r>
            <a:r>
              <a:rPr lang="it-IT" dirty="0" err="1" smtClean="0"/>
              <a:t>bend</a:t>
            </a:r>
            <a:r>
              <a:rPr lang="it-IT" dirty="0" smtClean="0"/>
              <a:t> </a:t>
            </a:r>
            <a:r>
              <a:rPr lang="it-IT" dirty="0" err="1" smtClean="0"/>
              <a:t>gregorian</a:t>
            </a:r>
            <a:r>
              <a:rPr lang="it-IT" dirty="0" smtClean="0"/>
              <a:t> rotator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reference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8649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10:45am: </a:t>
            </a:r>
            <a:r>
              <a:rPr lang="it-IT" dirty="0" err="1" smtClean="0"/>
              <a:t>nest</a:t>
            </a:r>
            <a:r>
              <a:rPr lang="it-IT" dirty="0" smtClean="0"/>
              <a:t> and </a:t>
            </a:r>
            <a:r>
              <a:rPr lang="it-IT" dirty="0" err="1" smtClean="0"/>
              <a:t>optic</a:t>
            </a:r>
            <a:r>
              <a:rPr lang="it-IT" dirty="0" smtClean="0"/>
              <a:t> </a:t>
            </a:r>
            <a:r>
              <a:rPr lang="it-IT" dirty="0" err="1" smtClean="0"/>
              <a:t>installed</a:t>
            </a:r>
            <a:r>
              <a:rPr lang="it-IT" dirty="0" smtClean="0"/>
              <a:t> on </a:t>
            </a:r>
            <a:r>
              <a:rPr lang="it-IT" dirty="0" err="1" smtClean="0"/>
              <a:t>dichroic</a:t>
            </a:r>
            <a:r>
              <a:rPr lang="it-IT" dirty="0" smtClean="0"/>
              <a:t> </a:t>
            </a:r>
            <a:r>
              <a:rPr lang="it-IT" dirty="0" err="1" smtClean="0"/>
              <a:t>mount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13653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Measurements</a:t>
            </a:r>
            <a:r>
              <a:rPr lang="it-IT" dirty="0" smtClean="0"/>
              <a:t> in the </a:t>
            </a:r>
            <a:r>
              <a:rPr lang="it-IT" dirty="0" err="1" smtClean="0"/>
              <a:t>parked</a:t>
            </a:r>
            <a:r>
              <a:rPr lang="it-IT" dirty="0" smtClean="0"/>
              <a:t> and </a:t>
            </a:r>
            <a:r>
              <a:rPr lang="it-IT" dirty="0" err="1" smtClean="0"/>
              <a:t>working</a:t>
            </a:r>
            <a:r>
              <a:rPr lang="it-IT" dirty="0" smtClean="0"/>
              <a:t> position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7" y="2000285"/>
            <a:ext cx="5801784" cy="4351338"/>
          </a:xfrm>
        </p:spPr>
      </p:pic>
      <p:sp>
        <p:nvSpPr>
          <p:cNvPr id="5" name="CasellaDiTesto 4"/>
          <p:cNvSpPr txBox="1"/>
          <p:nvPr/>
        </p:nvSpPr>
        <p:spPr>
          <a:xfrm>
            <a:off x="6760396" y="2054831"/>
            <a:ext cx="498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erorr</a:t>
            </a:r>
            <a:r>
              <a:rPr lang="it-IT" dirty="0" smtClean="0"/>
              <a:t> on </a:t>
            </a:r>
            <a:r>
              <a:rPr lang="it-IT" dirty="0" err="1" smtClean="0"/>
              <a:t>dichroic</a:t>
            </a:r>
            <a:r>
              <a:rPr lang="it-IT" dirty="0" smtClean="0"/>
              <a:t> tilt: </a:t>
            </a:r>
            <a:r>
              <a:rPr lang="it-IT" dirty="0"/>
              <a:t>-</a:t>
            </a:r>
            <a:r>
              <a:rPr lang="it-IT" dirty="0" smtClean="0"/>
              <a:t>0,0046deg (15deg AOI </a:t>
            </a:r>
            <a:r>
              <a:rPr lang="it-IT" dirty="0" err="1" smtClean="0"/>
              <a:t>direction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 on </a:t>
            </a:r>
            <a:r>
              <a:rPr lang="it-IT" dirty="0" err="1" smtClean="0"/>
              <a:t>dichroic</a:t>
            </a:r>
            <a:r>
              <a:rPr lang="it-IT" dirty="0" smtClean="0"/>
              <a:t> </a:t>
            </a:r>
            <a:r>
              <a:rPr lang="it-IT" dirty="0" err="1" smtClean="0"/>
              <a:t>tip</a:t>
            </a:r>
            <a:r>
              <a:rPr lang="it-IT" dirty="0" smtClean="0"/>
              <a:t>: 0,0051deg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172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63" y="1825625"/>
            <a:ext cx="9417074" cy="4351338"/>
          </a:xfrm>
        </p:spPr>
      </p:pic>
      <p:sp>
        <p:nvSpPr>
          <p:cNvPr id="5" name="CasellaDiTesto 4"/>
          <p:cNvSpPr txBox="1"/>
          <p:nvPr/>
        </p:nvSpPr>
        <p:spPr>
          <a:xfrm>
            <a:off x="565079" y="205483"/>
            <a:ext cx="820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Table</a:t>
            </a:r>
            <a:r>
              <a:rPr lang="it-IT" dirty="0" smtClean="0"/>
              <a:t> </a:t>
            </a:r>
            <a:r>
              <a:rPr lang="it-IT" dirty="0" err="1" smtClean="0"/>
              <a:t>tilted</a:t>
            </a:r>
            <a:r>
              <a:rPr lang="it-IT" dirty="0" smtClean="0"/>
              <a:t> by 1.2deg </a:t>
            </a:r>
            <a:r>
              <a:rPr lang="it-IT" dirty="0" err="1" smtClean="0"/>
              <a:t>toward</a:t>
            </a:r>
            <a:r>
              <a:rPr lang="it-IT" dirty="0" smtClean="0"/>
              <a:t> the </a:t>
            </a:r>
            <a:r>
              <a:rPr lang="it-IT" dirty="0" err="1" smtClean="0"/>
              <a:t>gallery</a:t>
            </a:r>
            <a:r>
              <a:rPr lang="it-IT" dirty="0" smtClean="0"/>
              <a:t> </a:t>
            </a:r>
            <a:r>
              <a:rPr lang="it-IT" dirty="0" err="1" smtClean="0"/>
              <a:t>wrt</a:t>
            </a:r>
            <a:r>
              <a:rPr lang="it-IT" dirty="0" smtClean="0"/>
              <a:t> the model </a:t>
            </a:r>
          </a:p>
          <a:p>
            <a:r>
              <a:rPr lang="it-IT" dirty="0" err="1" smtClean="0"/>
              <a:t>Shifted</a:t>
            </a:r>
            <a:r>
              <a:rPr lang="it-IT" dirty="0" smtClean="0"/>
              <a:t> by </a:t>
            </a:r>
            <a:r>
              <a:rPr lang="it-IT" dirty="0" err="1" smtClean="0"/>
              <a:t>about</a:t>
            </a:r>
            <a:r>
              <a:rPr lang="it-IT" dirty="0" smtClean="0"/>
              <a:t> 30mm </a:t>
            </a:r>
            <a:r>
              <a:rPr lang="it-IT" dirty="0" err="1" smtClean="0"/>
              <a:t>toward</a:t>
            </a:r>
            <a:r>
              <a:rPr lang="it-IT" dirty="0" smtClean="0"/>
              <a:t> the </a:t>
            </a:r>
            <a:r>
              <a:rPr lang="it-IT" dirty="0" err="1" smtClean="0"/>
              <a:t>gallery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611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P1, P2 and P3 </a:t>
            </a:r>
            <a:r>
              <a:rPr lang="it-IT" dirty="0" err="1" smtClean="0"/>
              <a:t>reference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38" y="3429000"/>
            <a:ext cx="4770135" cy="3577601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8" y="1684961"/>
            <a:ext cx="4650769" cy="348807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70" y="1448655"/>
            <a:ext cx="5280917" cy="39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33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78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8:30am: setup of laser tracker on DX side</vt:lpstr>
      <vt:lpstr>9am: taking right front bend gregorian rotator as reference</vt:lpstr>
      <vt:lpstr>10:45am: nest and optic installed on dichroic mount</vt:lpstr>
      <vt:lpstr>Measurements in the parked and working position</vt:lpstr>
      <vt:lpstr>Presentazione standard di PowerPoint</vt:lpstr>
      <vt:lpstr>P1, P2 and P3 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8:30am: setup of laser tracker on DX side</dc:title>
  <dc:creator>mbona</dc:creator>
  <cp:lastModifiedBy>mbona</cp:lastModifiedBy>
  <cp:revision>4</cp:revision>
  <dcterms:created xsi:type="dcterms:W3CDTF">2014-02-09T05:13:22Z</dcterms:created>
  <dcterms:modified xsi:type="dcterms:W3CDTF">2014-02-09T05:21:50Z</dcterms:modified>
</cp:coreProperties>
</file>