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3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64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63564-546E-4530-B17A-A4DA12249F68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9FAEF-E3B4-411A-9A3A-723E4264A6B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367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63564-546E-4530-B17A-A4DA12249F68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9FAEF-E3B4-411A-9A3A-723E4264A6B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904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63564-546E-4530-B17A-A4DA12249F68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9FAEF-E3B4-411A-9A3A-723E4264A6B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572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63564-546E-4530-B17A-A4DA12249F68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9FAEF-E3B4-411A-9A3A-723E4264A6B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798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63564-546E-4530-B17A-A4DA12249F68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9FAEF-E3B4-411A-9A3A-723E4264A6B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795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63564-546E-4530-B17A-A4DA12249F68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9FAEF-E3B4-411A-9A3A-723E4264A6B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562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63564-546E-4530-B17A-A4DA12249F68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9FAEF-E3B4-411A-9A3A-723E4264A6B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453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63564-546E-4530-B17A-A4DA12249F68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9FAEF-E3B4-411A-9A3A-723E4264A6B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001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63564-546E-4530-B17A-A4DA12249F68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9FAEF-E3B4-411A-9A3A-723E4264A6B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298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63564-546E-4530-B17A-A4DA12249F68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9FAEF-E3B4-411A-9A3A-723E4264A6B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691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63564-546E-4530-B17A-A4DA12249F68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9FAEF-E3B4-411A-9A3A-723E4264A6B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437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63564-546E-4530-B17A-A4DA12249F68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9FAEF-E3B4-411A-9A3A-723E4264A6B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73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83" y="3180382"/>
            <a:ext cx="3457574" cy="2593181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70" t="2778" r="42293" b="6666"/>
          <a:stretch/>
        </p:blipFill>
        <p:spPr>
          <a:xfrm>
            <a:off x="2263100" y="1234602"/>
            <a:ext cx="1500188" cy="1500188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95" t="1349" r="42132" b="5555"/>
          <a:stretch/>
        </p:blipFill>
        <p:spPr>
          <a:xfrm>
            <a:off x="3992975" y="1221207"/>
            <a:ext cx="1425905" cy="1500188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 rotWithShape="1">
          <a:blip r:embed="rId2"/>
          <a:srcRect l="27379" t="28851" r="39685" b="44936"/>
          <a:stretch/>
        </p:blipFill>
        <p:spPr>
          <a:xfrm>
            <a:off x="3640421" y="2985311"/>
            <a:ext cx="4142316" cy="2472544"/>
          </a:xfrm>
          <a:prstGeom prst="rect">
            <a:avLst/>
          </a:prstGeom>
        </p:spPr>
      </p:pic>
      <p:cxnSp>
        <p:nvCxnSpPr>
          <p:cNvPr id="9" name="Connettore 2 8"/>
          <p:cNvCxnSpPr>
            <a:endCxn id="5" idx="2"/>
          </p:cNvCxnSpPr>
          <p:nvPr/>
        </p:nvCxnSpPr>
        <p:spPr>
          <a:xfrm flipH="1" flipV="1">
            <a:off x="3013194" y="2734790"/>
            <a:ext cx="2055477" cy="106455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Connettore 2 9"/>
          <p:cNvCxnSpPr>
            <a:endCxn id="6" idx="2"/>
          </p:cNvCxnSpPr>
          <p:nvPr/>
        </p:nvCxnSpPr>
        <p:spPr>
          <a:xfrm flipH="1" flipV="1">
            <a:off x="4705928" y="2721394"/>
            <a:ext cx="1005651" cy="122925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2551917" y="944207"/>
            <a:ext cx="91082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50" dirty="0"/>
              <a:t>Mode #9</a:t>
            </a:r>
            <a:endParaRPr lang="en-US" sz="1350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4261249" y="930812"/>
            <a:ext cx="91082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50" dirty="0"/>
              <a:t>Mode #15</a:t>
            </a:r>
            <a:endParaRPr lang="en-US" sz="1350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5963245" y="926351"/>
            <a:ext cx="91082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50" dirty="0"/>
              <a:t>Mode #</a:t>
            </a:r>
            <a:r>
              <a:rPr lang="en-US" sz="1350" dirty="0"/>
              <a:t>21</a:t>
            </a:r>
            <a:endParaRPr lang="it-IT" sz="1350" dirty="0"/>
          </a:p>
        </p:txBody>
      </p:sp>
      <p:pic>
        <p:nvPicPr>
          <p:cNvPr id="16" name="Immagine 1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7" t="3333" r="42448" b="7778"/>
          <a:stretch/>
        </p:blipFill>
        <p:spPr>
          <a:xfrm>
            <a:off x="5647131" y="1221206"/>
            <a:ext cx="1543057" cy="1524006"/>
          </a:xfrm>
          <a:prstGeom prst="rect">
            <a:avLst/>
          </a:prstGeom>
        </p:spPr>
      </p:pic>
      <p:cxnSp>
        <p:nvCxnSpPr>
          <p:cNvPr id="19" name="Connettore 2 18"/>
          <p:cNvCxnSpPr>
            <a:endCxn id="16" idx="2"/>
          </p:cNvCxnSpPr>
          <p:nvPr/>
        </p:nvCxnSpPr>
        <p:spPr>
          <a:xfrm flipV="1">
            <a:off x="6166992" y="2745213"/>
            <a:ext cx="251668" cy="125407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3" name="CasellaDiTesto 22"/>
          <p:cNvSpPr txBox="1"/>
          <p:nvPr/>
        </p:nvSpPr>
        <p:spPr>
          <a:xfrm>
            <a:off x="7742766" y="976355"/>
            <a:ext cx="91082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50" dirty="0"/>
              <a:t>Mode #</a:t>
            </a:r>
            <a:r>
              <a:rPr lang="en-US" sz="1350" dirty="0"/>
              <a:t>28</a:t>
            </a:r>
            <a:endParaRPr lang="it-IT" sz="1350" dirty="0"/>
          </a:p>
        </p:txBody>
      </p:sp>
      <p:pic>
        <p:nvPicPr>
          <p:cNvPr id="24" name="Immagine 23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7" t="3055" r="42136" b="7222"/>
          <a:stretch/>
        </p:blipFill>
        <p:spPr>
          <a:xfrm>
            <a:off x="7452574" y="1258199"/>
            <a:ext cx="1491212" cy="1477489"/>
          </a:xfrm>
          <a:prstGeom prst="rect">
            <a:avLst/>
          </a:prstGeom>
        </p:spPr>
      </p:pic>
      <p:cxnSp>
        <p:nvCxnSpPr>
          <p:cNvPr id="29" name="Connettore 2 28"/>
          <p:cNvCxnSpPr>
            <a:endCxn id="24" idx="2"/>
          </p:cNvCxnSpPr>
          <p:nvPr/>
        </p:nvCxnSpPr>
        <p:spPr>
          <a:xfrm flipV="1">
            <a:off x="6538450" y="2735688"/>
            <a:ext cx="1659730" cy="148589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2" name="CasellaDiTesto 31"/>
          <p:cNvSpPr txBox="1"/>
          <p:nvPr/>
        </p:nvSpPr>
        <p:spPr>
          <a:xfrm>
            <a:off x="798503" y="985551"/>
            <a:ext cx="91082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50" dirty="0"/>
              <a:t>Mode #4</a:t>
            </a:r>
          </a:p>
        </p:txBody>
      </p:sp>
      <p:pic>
        <p:nvPicPr>
          <p:cNvPr id="33" name="Immagine 32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51" t="4894" r="41986" b="6974"/>
          <a:stretch/>
        </p:blipFill>
        <p:spPr>
          <a:xfrm>
            <a:off x="421482" y="1252804"/>
            <a:ext cx="1537245" cy="1492409"/>
          </a:xfrm>
          <a:prstGeom prst="rect">
            <a:avLst/>
          </a:prstGeom>
        </p:spPr>
      </p:pic>
      <p:cxnSp>
        <p:nvCxnSpPr>
          <p:cNvPr id="34" name="Connettore 2 33"/>
          <p:cNvCxnSpPr>
            <a:endCxn id="33" idx="2"/>
          </p:cNvCxnSpPr>
          <p:nvPr/>
        </p:nvCxnSpPr>
        <p:spPr>
          <a:xfrm flipH="1" flipV="1">
            <a:off x="1190105" y="2745212"/>
            <a:ext cx="2850828" cy="73342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154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78" r="16113"/>
          <a:stretch/>
        </p:blipFill>
        <p:spPr>
          <a:xfrm>
            <a:off x="471487" y="1210864"/>
            <a:ext cx="3871913" cy="4189816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37" r="13163"/>
          <a:stretch/>
        </p:blipFill>
        <p:spPr>
          <a:xfrm>
            <a:off x="4729163" y="1210864"/>
            <a:ext cx="4011098" cy="4189816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1685921" y="1171586"/>
            <a:ext cx="2143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20150227_130159</a:t>
            </a:r>
            <a:endParaRPr lang="en-US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534557" y="1171586"/>
            <a:ext cx="2143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20150227_132601</a:t>
            </a:r>
            <a:endParaRPr lang="en-US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471487" y="5400680"/>
            <a:ext cx="4100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Avg</a:t>
            </a:r>
            <a:r>
              <a:rPr lang="it-IT" dirty="0" smtClean="0"/>
              <a:t> </a:t>
            </a:r>
            <a:r>
              <a:rPr lang="it-IT" dirty="0" err="1" smtClean="0"/>
              <a:t>flux</a:t>
            </a:r>
            <a:r>
              <a:rPr lang="it-IT" dirty="0" smtClean="0"/>
              <a:t> per </a:t>
            </a:r>
            <a:r>
              <a:rPr lang="it-IT" dirty="0" err="1" smtClean="0"/>
              <a:t>pupil</a:t>
            </a:r>
            <a:r>
              <a:rPr lang="it-IT" dirty="0" smtClean="0"/>
              <a:t>= [3600,3200,3100]</a:t>
            </a:r>
            <a:endParaRPr lang="en-US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5043487" y="5400680"/>
            <a:ext cx="4100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Avg</a:t>
            </a:r>
            <a:r>
              <a:rPr lang="it-IT" dirty="0" smtClean="0"/>
              <a:t> </a:t>
            </a:r>
            <a:r>
              <a:rPr lang="it-IT" dirty="0" err="1" smtClean="0"/>
              <a:t>flux</a:t>
            </a:r>
            <a:r>
              <a:rPr lang="it-IT" dirty="0" smtClean="0"/>
              <a:t> per </a:t>
            </a:r>
            <a:r>
              <a:rPr lang="it-IT" dirty="0" err="1" smtClean="0"/>
              <a:t>pupil</a:t>
            </a:r>
            <a:r>
              <a:rPr lang="it-IT" dirty="0" smtClean="0"/>
              <a:t>= [3600,3300,2700]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731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6741" y="1857374"/>
            <a:ext cx="4638677" cy="3479008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3088"/>
            <a:ext cx="4657725" cy="3493294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1585910" y="1728793"/>
            <a:ext cx="2143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20150227_130159</a:t>
            </a:r>
            <a:endParaRPr lang="en-US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434546" y="1728793"/>
            <a:ext cx="2143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20150227_132601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747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62" r="15821"/>
          <a:stretch/>
        </p:blipFill>
        <p:spPr>
          <a:xfrm>
            <a:off x="4415513" y="1000125"/>
            <a:ext cx="4728487" cy="5057778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48" r="15430"/>
          <a:stretch/>
        </p:blipFill>
        <p:spPr>
          <a:xfrm>
            <a:off x="-227924" y="1000126"/>
            <a:ext cx="4715315" cy="5057778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1585910" y="1114417"/>
            <a:ext cx="2143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20150227_130159</a:t>
            </a:r>
            <a:endParaRPr lang="en-US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434546" y="1114417"/>
            <a:ext cx="2143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20150227_132601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588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2" y="685794"/>
            <a:ext cx="7315215" cy="5486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4861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37</Words>
  <Application>Microsoft Office PowerPoint</Application>
  <PresentationFormat>Presentazione su schermo (4:3)</PresentationFormat>
  <Paragraphs>13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Marco Bonaglia</dc:creator>
  <cp:lastModifiedBy>Marco Bonaglia</cp:lastModifiedBy>
  <cp:revision>8</cp:revision>
  <dcterms:created xsi:type="dcterms:W3CDTF">2015-03-06T10:24:01Z</dcterms:created>
  <dcterms:modified xsi:type="dcterms:W3CDTF">2015-03-06T17:09:22Z</dcterms:modified>
</cp:coreProperties>
</file>